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6" r:id="rId5"/>
    <p:sldMasterId id="2147483717" r:id="rId6"/>
  </p:sldMasterIdLst>
  <p:notesMasterIdLst>
    <p:notesMasterId r:id="rId22"/>
  </p:notesMasterIdLst>
  <p:sldIdLst>
    <p:sldId id="266" r:id="rId7"/>
    <p:sldId id="2147473058" r:id="rId8"/>
    <p:sldId id="2147473071" r:id="rId9"/>
    <p:sldId id="1576" r:id="rId10"/>
    <p:sldId id="2147473061" r:id="rId11"/>
    <p:sldId id="344" r:id="rId12"/>
    <p:sldId id="1580" r:id="rId13"/>
    <p:sldId id="1577" r:id="rId14"/>
    <p:sldId id="2147473059" r:id="rId15"/>
    <p:sldId id="2147473068" r:id="rId16"/>
    <p:sldId id="2147374825" r:id="rId17"/>
    <p:sldId id="2147374822" r:id="rId18"/>
    <p:sldId id="2147374826" r:id="rId19"/>
    <p:sldId id="1579" r:id="rId20"/>
    <p:sldId id="214747306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F3CA83-83F4-091B-0F59-E0C52588C40E}" name="Lynne Heald" initials="LH" userId="S::lynne.heald@Attain.co.uk::2adea9a1-ae50-4b56-87ff-2abf042f6b2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aomi Forster (MLCSU)" initials="NF(" lastIdx="6" clrIdx="0">
    <p:extLst>
      <p:ext uri="{19B8F6BF-5375-455C-9EA6-DF929625EA0E}">
        <p15:presenceInfo xmlns:p15="http://schemas.microsoft.com/office/powerpoint/2012/main" userId="S::Naomi.Forster@mlcsu.nhs.uk::5251dccd-505d-4eb0-923f-a7384411b6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C3CC"/>
    <a:srgbClr val="CCCCFF"/>
    <a:srgbClr val="5B73D5"/>
    <a:srgbClr val="5B4CAC"/>
    <a:srgbClr val="149EDC"/>
    <a:srgbClr val="D0F6F2"/>
    <a:srgbClr val="FF00FF"/>
    <a:srgbClr val="CC00FF"/>
    <a:srgbClr val="CFD5E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8" autoAdjust="0"/>
    <p:restoredTop sz="95182" autoAdjust="0"/>
  </p:normalViewPr>
  <p:slideViewPr>
    <p:cSldViewPr snapToGrid="0">
      <p:cViewPr varScale="1">
        <p:scale>
          <a:sx n="78" d="100"/>
          <a:sy n="78" d="100"/>
        </p:scale>
        <p:origin x="111" y="45"/>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2938"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5CF951-0C75-45C9-9C66-7DBB3A2D4C5D}" type="datetimeFigureOut">
              <a:rPr lang="en-GB" smtClean="0"/>
              <a:t>16/12/2024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C5969-7B7D-4E0B-8708-1E7A515C0BF2}" type="slidenum">
              <a:rPr lang="en-GB" smtClean="0"/>
              <a:t>‹#›</a:t>
            </a:fld>
            <a:endParaRPr lang="en-GB"/>
          </a:p>
        </p:txBody>
      </p:sp>
    </p:spTree>
    <p:extLst>
      <p:ext uri="{BB962C8B-B14F-4D97-AF65-F5344CB8AC3E}">
        <p14:creationId xmlns:p14="http://schemas.microsoft.com/office/powerpoint/2010/main" val="486117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C2C5969-7B7D-4E0B-8708-1E7A515C0BF2}" type="slidenum">
              <a:rPr lang="en-GB" smtClean="0"/>
              <a:t>1</a:t>
            </a:fld>
            <a:endParaRPr lang="en-GB"/>
          </a:p>
        </p:txBody>
      </p:sp>
    </p:spTree>
    <p:extLst>
      <p:ext uri="{BB962C8B-B14F-4D97-AF65-F5344CB8AC3E}">
        <p14:creationId xmlns:p14="http://schemas.microsoft.com/office/powerpoint/2010/main" val="753068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defRPr/>
            </a:pPr>
            <a:endParaRPr lang="en-GB" dirty="0">
              <a:cs typeface="Calibri"/>
            </a:endParaRPr>
          </a:p>
          <a:p>
            <a:pPr>
              <a:spcAft>
                <a:spcPts val="600"/>
              </a:spcAft>
              <a:defRPr/>
            </a:pPr>
            <a:endParaRPr lang="en-GB" dirty="0">
              <a:cs typeface="Calibri"/>
            </a:endParaRPr>
          </a:p>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E933EA-960F-4B04-8F3D-168D751460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7620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GB" dirty="0">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dirty="0">
              <a:cs typeface="Calibri"/>
            </a:endParaRPr>
          </a:p>
          <a:p>
            <a:pPr>
              <a:spcAft>
                <a:spcPts val="600"/>
              </a:spcAft>
              <a:defRPr/>
            </a:pPr>
            <a:endParaRPr lang="en-GB" dirty="0">
              <a:cs typeface="Calibri"/>
            </a:endParaRPr>
          </a:p>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E933EA-960F-4B04-8F3D-168D751460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5606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defRPr/>
            </a:pPr>
            <a:endParaRPr lang="en-GB" dirty="0">
              <a:cs typeface="Calibri"/>
            </a:endParaRPr>
          </a:p>
          <a:p>
            <a:pPr>
              <a:spcAft>
                <a:spcPts val="600"/>
              </a:spcAft>
              <a:defRPr/>
            </a:pPr>
            <a:endParaRPr lang="en-GB" dirty="0">
              <a:cs typeface="Calibri"/>
            </a:endParaRPr>
          </a:p>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E933EA-960F-4B04-8F3D-168D751460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3093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defRPr/>
            </a:pPr>
            <a:endParaRPr lang="en-GB" dirty="0">
              <a:cs typeface="Calibri"/>
            </a:endParaRPr>
          </a:p>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E933EA-960F-4B04-8F3D-168D751460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1973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cs typeface="Calibri"/>
            </a:endParaRPr>
          </a:p>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E933EA-960F-4B04-8F3D-168D751460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9864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defRPr/>
            </a:pPr>
            <a:endParaRPr lang="en-GB" dirty="0">
              <a:cs typeface="Calibri"/>
            </a:endParaRPr>
          </a:p>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E933EA-960F-4B04-8F3D-168D751460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5847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2C5969-7B7D-4E0B-8708-1E7A515C0BF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0500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2C5969-7B7D-4E0B-8708-1E7A515C0BF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9138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defRPr/>
            </a:pPr>
            <a:endParaRPr lang="en-GB" dirty="0">
              <a:cs typeface="Calibri"/>
            </a:endParaRPr>
          </a:p>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E933EA-960F-4B04-8F3D-168D751460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6809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defRPr/>
            </a:pPr>
            <a:endParaRPr lang="en-GB" dirty="0">
              <a:cs typeface="Calibri"/>
            </a:endParaRPr>
          </a:p>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E933EA-960F-4B04-8F3D-168D751460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293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E6D0C7-FBA2-4EF5-AB1F-42262FCA936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B073F89-C0C7-D061-AB95-9C72CD0EAD9B}"/>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73EBFA7D-1ABB-D242-8DC3-49D24007FF9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D9037D75-5E41-4EF6-80BC-57AF188C6331}"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6</a:t>
            </a:fld>
            <a:endParaRPr kumimoji="0" lang="en-GB"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351109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GB" dirty="0">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dirty="0">
              <a:cs typeface="Calibri"/>
            </a:endParaRPr>
          </a:p>
          <a:p>
            <a:pPr>
              <a:spcAft>
                <a:spcPts val="600"/>
              </a:spcAft>
              <a:defRPr/>
            </a:pPr>
            <a:endParaRPr lang="en-GB" dirty="0">
              <a:cs typeface="Calibri"/>
            </a:endParaRPr>
          </a:p>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E933EA-960F-4B04-8F3D-168D751460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7876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defRPr/>
            </a:pPr>
            <a:endParaRPr lang="en-GB" dirty="0">
              <a:cs typeface="Calibri"/>
            </a:endParaRPr>
          </a:p>
          <a:p>
            <a:pPr>
              <a:spcAft>
                <a:spcPts val="600"/>
              </a:spcAft>
              <a:defRPr/>
            </a:pPr>
            <a:endParaRPr lang="en-GB" dirty="0">
              <a:cs typeface="Calibri"/>
            </a:endParaRPr>
          </a:p>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E933EA-960F-4B04-8F3D-168D751460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1778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defRPr/>
            </a:pPr>
            <a:endParaRPr lang="en-GB" dirty="0">
              <a:cs typeface="Calibri"/>
            </a:endParaRPr>
          </a:p>
          <a:p>
            <a:pPr>
              <a:spcAft>
                <a:spcPts val="600"/>
              </a:spcAft>
              <a:defRPr/>
            </a:pPr>
            <a:endParaRPr lang="en-GB" dirty="0">
              <a:cs typeface="Calibri"/>
            </a:endParaRPr>
          </a:p>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E933EA-960F-4B04-8F3D-168D751460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6818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Master" Target="../slideMasters/slideMaster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71285-650A-4E19-974E-26084F255D72}"/>
              </a:ext>
            </a:extLst>
          </p:cNvPr>
          <p:cNvSpPr>
            <a:spLocks noGrp="1"/>
          </p:cNvSpPr>
          <p:nvPr>
            <p:ph type="title"/>
          </p:nvPr>
        </p:nvSpPr>
        <p:spPr>
          <a:xfrm>
            <a:off x="598768" y="521184"/>
            <a:ext cx="9248617" cy="763600"/>
          </a:xfrm>
        </p:spPr>
        <p:txBody>
          <a:bodyPr/>
          <a:lstStyle>
            <a:lvl1pPr>
              <a:defRPr b="1">
                <a:solidFill>
                  <a:schemeClr val="bg2"/>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lide Number Placeholder 2">
            <a:extLst>
              <a:ext uri="{FF2B5EF4-FFF2-40B4-BE49-F238E27FC236}">
                <a16:creationId xmlns:a16="http://schemas.microsoft.com/office/drawing/2014/main" id="{6F776DB8-7A4E-40F6-93EE-AA75FF818B30}"/>
              </a:ext>
            </a:extLst>
          </p:cNvPr>
          <p:cNvSpPr>
            <a:spLocks noGrp="1"/>
          </p:cNvSpPr>
          <p:nvPr>
            <p:ph type="sldNum" idx="10"/>
          </p:nvPr>
        </p:nvSpPr>
        <p:spPr/>
        <p:txBody>
          <a:bodyPr/>
          <a:lstStyle/>
          <a:p>
            <a:fld id="{00000000-1234-1234-1234-123412341234}" type="slidenum">
              <a:rPr lang="en" smtClean="0"/>
              <a:pPr/>
              <a:t>‹#›</a:t>
            </a:fld>
            <a:endParaRPr lang="en"/>
          </a:p>
        </p:txBody>
      </p:sp>
      <p:sp>
        <p:nvSpPr>
          <p:cNvPr id="5" name="Content Placeholder 4">
            <a:extLst>
              <a:ext uri="{FF2B5EF4-FFF2-40B4-BE49-F238E27FC236}">
                <a16:creationId xmlns:a16="http://schemas.microsoft.com/office/drawing/2014/main" id="{E3E7413F-5E3C-40C8-8362-BA3E1E1FE6EF}"/>
              </a:ext>
            </a:extLst>
          </p:cNvPr>
          <p:cNvSpPr>
            <a:spLocks noGrp="1"/>
          </p:cNvSpPr>
          <p:nvPr>
            <p:ph sz="quarter" idx="11"/>
          </p:nvPr>
        </p:nvSpPr>
        <p:spPr>
          <a:xfrm>
            <a:off x="598115" y="1519767"/>
            <a:ext cx="9248619" cy="5111751"/>
          </a:xfrm>
          <a:prstGeom prst="rect">
            <a:avLst/>
          </a:prstGeom>
        </p:spPr>
        <p:txBody>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75829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E8CFA-A036-434B-92A9-30451920CE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A4BC91A-DBCD-466B-9BDF-689B7AB6A2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16AC5CB-8E30-4338-A142-FF9517667B02}"/>
              </a:ext>
            </a:extLst>
          </p:cNvPr>
          <p:cNvSpPr>
            <a:spLocks noGrp="1"/>
          </p:cNvSpPr>
          <p:nvPr>
            <p:ph type="dt" sz="half" idx="10"/>
          </p:nvPr>
        </p:nvSpPr>
        <p:spPr/>
        <p:txBody>
          <a:bodyPr/>
          <a:lstStyle/>
          <a:p>
            <a:fld id="{F281FA08-21CA-4581-B7E6-22B9EEE4E358}" type="datetimeFigureOut">
              <a:rPr lang="en-GB" smtClean="0"/>
              <a:t>16/12/2024</a:t>
            </a:fld>
            <a:endParaRPr lang="en-GB"/>
          </a:p>
        </p:txBody>
      </p:sp>
      <p:sp>
        <p:nvSpPr>
          <p:cNvPr id="5" name="Footer Placeholder 4">
            <a:extLst>
              <a:ext uri="{FF2B5EF4-FFF2-40B4-BE49-F238E27FC236}">
                <a16:creationId xmlns:a16="http://schemas.microsoft.com/office/drawing/2014/main" id="{DEC972B5-C231-4301-8D30-720D3FA628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F75BDA-2ECD-4D61-9D13-25AF36DDEB12}"/>
              </a:ext>
            </a:extLst>
          </p:cNvPr>
          <p:cNvSpPr>
            <a:spLocks noGrp="1"/>
          </p:cNvSpPr>
          <p:nvPr>
            <p:ph type="sldNum" sz="quarter" idx="12"/>
          </p:nvPr>
        </p:nvSpPr>
        <p:spPr/>
        <p:txBody>
          <a:bodyPr/>
          <a:lstStyle/>
          <a:p>
            <a:fld id="{EA9144BA-80C4-4424-AF5D-D9F13BC1750D}" type="slidenum">
              <a:rPr lang="en-GB" smtClean="0"/>
              <a:t>‹#›</a:t>
            </a:fld>
            <a:endParaRPr lang="en-GB"/>
          </a:p>
        </p:txBody>
      </p:sp>
    </p:spTree>
    <p:extLst>
      <p:ext uri="{BB962C8B-B14F-4D97-AF65-F5344CB8AC3E}">
        <p14:creationId xmlns:p14="http://schemas.microsoft.com/office/powerpoint/2010/main" val="3042505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E4864-0CF0-441D-9A1F-8003451F588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D7A36B-1DDA-4040-A94B-E99C494D04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40CC7F-189F-4E1C-88CF-1FA2C5E3E34D}"/>
              </a:ext>
            </a:extLst>
          </p:cNvPr>
          <p:cNvSpPr>
            <a:spLocks noGrp="1"/>
          </p:cNvSpPr>
          <p:nvPr>
            <p:ph type="dt" sz="half" idx="10"/>
          </p:nvPr>
        </p:nvSpPr>
        <p:spPr/>
        <p:txBody>
          <a:bodyPr/>
          <a:lstStyle/>
          <a:p>
            <a:fld id="{F281FA08-21CA-4581-B7E6-22B9EEE4E358}" type="datetimeFigureOut">
              <a:rPr lang="en-GB" smtClean="0"/>
              <a:t>16/12/2024</a:t>
            </a:fld>
            <a:endParaRPr lang="en-GB"/>
          </a:p>
        </p:txBody>
      </p:sp>
      <p:sp>
        <p:nvSpPr>
          <p:cNvPr id="5" name="Footer Placeholder 4">
            <a:extLst>
              <a:ext uri="{FF2B5EF4-FFF2-40B4-BE49-F238E27FC236}">
                <a16:creationId xmlns:a16="http://schemas.microsoft.com/office/drawing/2014/main" id="{4EF83C90-5FAF-4CED-AAC3-B03DB1A569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D6D29D-70B1-4F79-A016-A48C2F6D9286}"/>
              </a:ext>
            </a:extLst>
          </p:cNvPr>
          <p:cNvSpPr>
            <a:spLocks noGrp="1"/>
          </p:cNvSpPr>
          <p:nvPr>
            <p:ph type="sldNum" sz="quarter" idx="12"/>
          </p:nvPr>
        </p:nvSpPr>
        <p:spPr/>
        <p:txBody>
          <a:bodyPr/>
          <a:lstStyle/>
          <a:p>
            <a:fld id="{EA9144BA-80C4-4424-AF5D-D9F13BC1750D}" type="slidenum">
              <a:rPr lang="en-GB" smtClean="0"/>
              <a:t>‹#›</a:t>
            </a:fld>
            <a:endParaRPr lang="en-GB"/>
          </a:p>
        </p:txBody>
      </p:sp>
    </p:spTree>
    <p:extLst>
      <p:ext uri="{BB962C8B-B14F-4D97-AF65-F5344CB8AC3E}">
        <p14:creationId xmlns:p14="http://schemas.microsoft.com/office/powerpoint/2010/main" val="3205126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70F00-EB53-42DB-AFFF-A1BF9AADB5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16DCC52-3FCB-45F3-8891-5BD60FAC24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13CA3B-3B11-49FC-A364-96A10CF85A28}"/>
              </a:ext>
            </a:extLst>
          </p:cNvPr>
          <p:cNvSpPr>
            <a:spLocks noGrp="1"/>
          </p:cNvSpPr>
          <p:nvPr>
            <p:ph type="dt" sz="half" idx="10"/>
          </p:nvPr>
        </p:nvSpPr>
        <p:spPr/>
        <p:txBody>
          <a:bodyPr/>
          <a:lstStyle/>
          <a:p>
            <a:fld id="{F281FA08-21CA-4581-B7E6-22B9EEE4E358}" type="datetimeFigureOut">
              <a:rPr lang="en-GB" smtClean="0"/>
              <a:t>16/12/2024</a:t>
            </a:fld>
            <a:endParaRPr lang="en-GB"/>
          </a:p>
        </p:txBody>
      </p:sp>
      <p:sp>
        <p:nvSpPr>
          <p:cNvPr id="5" name="Footer Placeholder 4">
            <a:extLst>
              <a:ext uri="{FF2B5EF4-FFF2-40B4-BE49-F238E27FC236}">
                <a16:creationId xmlns:a16="http://schemas.microsoft.com/office/drawing/2014/main" id="{D3564345-CCFE-44B0-82BA-E5E42FED4F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27BD4E-05AA-4E09-B9F8-49A261F30BEC}"/>
              </a:ext>
            </a:extLst>
          </p:cNvPr>
          <p:cNvSpPr>
            <a:spLocks noGrp="1"/>
          </p:cNvSpPr>
          <p:nvPr>
            <p:ph type="sldNum" sz="quarter" idx="12"/>
          </p:nvPr>
        </p:nvSpPr>
        <p:spPr/>
        <p:txBody>
          <a:bodyPr/>
          <a:lstStyle/>
          <a:p>
            <a:fld id="{EA9144BA-80C4-4424-AF5D-D9F13BC1750D}" type="slidenum">
              <a:rPr lang="en-GB" smtClean="0"/>
              <a:t>‹#›</a:t>
            </a:fld>
            <a:endParaRPr lang="en-GB"/>
          </a:p>
        </p:txBody>
      </p:sp>
    </p:spTree>
    <p:extLst>
      <p:ext uri="{BB962C8B-B14F-4D97-AF65-F5344CB8AC3E}">
        <p14:creationId xmlns:p14="http://schemas.microsoft.com/office/powerpoint/2010/main" val="882400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73992-1325-48C8-8DD5-29207432613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603DB2-E152-41C0-97ED-DB8ED95B83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4775757-323C-49D8-A1E3-0D746373B5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BCDDEB1-BC4C-464F-951F-4B9234C1CD73}"/>
              </a:ext>
            </a:extLst>
          </p:cNvPr>
          <p:cNvSpPr>
            <a:spLocks noGrp="1"/>
          </p:cNvSpPr>
          <p:nvPr>
            <p:ph type="dt" sz="half" idx="10"/>
          </p:nvPr>
        </p:nvSpPr>
        <p:spPr/>
        <p:txBody>
          <a:bodyPr/>
          <a:lstStyle/>
          <a:p>
            <a:fld id="{F281FA08-21CA-4581-B7E6-22B9EEE4E358}" type="datetimeFigureOut">
              <a:rPr lang="en-GB" smtClean="0"/>
              <a:t>16/12/2024</a:t>
            </a:fld>
            <a:endParaRPr lang="en-GB"/>
          </a:p>
        </p:txBody>
      </p:sp>
      <p:sp>
        <p:nvSpPr>
          <p:cNvPr id="6" name="Footer Placeholder 5">
            <a:extLst>
              <a:ext uri="{FF2B5EF4-FFF2-40B4-BE49-F238E27FC236}">
                <a16:creationId xmlns:a16="http://schemas.microsoft.com/office/drawing/2014/main" id="{5CB991EC-F61E-46E7-99DE-E6C9F10294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AE4006-7160-45FA-A8EF-41DB570C0D23}"/>
              </a:ext>
            </a:extLst>
          </p:cNvPr>
          <p:cNvSpPr>
            <a:spLocks noGrp="1"/>
          </p:cNvSpPr>
          <p:nvPr>
            <p:ph type="sldNum" sz="quarter" idx="12"/>
          </p:nvPr>
        </p:nvSpPr>
        <p:spPr/>
        <p:txBody>
          <a:bodyPr/>
          <a:lstStyle/>
          <a:p>
            <a:fld id="{EA9144BA-80C4-4424-AF5D-D9F13BC1750D}" type="slidenum">
              <a:rPr lang="en-GB" smtClean="0"/>
              <a:t>‹#›</a:t>
            </a:fld>
            <a:endParaRPr lang="en-GB"/>
          </a:p>
        </p:txBody>
      </p:sp>
    </p:spTree>
    <p:extLst>
      <p:ext uri="{BB962C8B-B14F-4D97-AF65-F5344CB8AC3E}">
        <p14:creationId xmlns:p14="http://schemas.microsoft.com/office/powerpoint/2010/main" val="1329452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5B32C-1E8C-4E19-8563-735BF828FA5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E763D6-AF42-42FF-B375-C588143C6C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C8108F-918E-421F-9963-6C45BD7735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0B1AA5C-FAAD-4F44-8C62-4D882ABE13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C44F1F-D747-4C67-BCC2-A170B4A3E2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1222ED0-F44C-4CDE-A3CC-046412C81389}"/>
              </a:ext>
            </a:extLst>
          </p:cNvPr>
          <p:cNvSpPr>
            <a:spLocks noGrp="1"/>
          </p:cNvSpPr>
          <p:nvPr>
            <p:ph type="dt" sz="half" idx="10"/>
          </p:nvPr>
        </p:nvSpPr>
        <p:spPr/>
        <p:txBody>
          <a:bodyPr/>
          <a:lstStyle/>
          <a:p>
            <a:fld id="{F281FA08-21CA-4581-B7E6-22B9EEE4E358}" type="datetimeFigureOut">
              <a:rPr lang="en-GB" smtClean="0"/>
              <a:t>16/12/2024</a:t>
            </a:fld>
            <a:endParaRPr lang="en-GB"/>
          </a:p>
        </p:txBody>
      </p:sp>
      <p:sp>
        <p:nvSpPr>
          <p:cNvPr id="8" name="Footer Placeholder 7">
            <a:extLst>
              <a:ext uri="{FF2B5EF4-FFF2-40B4-BE49-F238E27FC236}">
                <a16:creationId xmlns:a16="http://schemas.microsoft.com/office/drawing/2014/main" id="{753597D6-463D-47DB-BEBE-2C2717C0646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CF820C2-9FF2-4DB4-837C-BDE5C5DB0FBB}"/>
              </a:ext>
            </a:extLst>
          </p:cNvPr>
          <p:cNvSpPr>
            <a:spLocks noGrp="1"/>
          </p:cNvSpPr>
          <p:nvPr>
            <p:ph type="sldNum" sz="quarter" idx="12"/>
          </p:nvPr>
        </p:nvSpPr>
        <p:spPr/>
        <p:txBody>
          <a:bodyPr/>
          <a:lstStyle/>
          <a:p>
            <a:fld id="{EA9144BA-80C4-4424-AF5D-D9F13BC1750D}" type="slidenum">
              <a:rPr lang="en-GB" smtClean="0"/>
              <a:t>‹#›</a:t>
            </a:fld>
            <a:endParaRPr lang="en-GB"/>
          </a:p>
        </p:txBody>
      </p:sp>
    </p:spTree>
    <p:extLst>
      <p:ext uri="{BB962C8B-B14F-4D97-AF65-F5344CB8AC3E}">
        <p14:creationId xmlns:p14="http://schemas.microsoft.com/office/powerpoint/2010/main" val="3184904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3AE57-D4AF-463A-B090-02959B0687C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5F560C7-3EF3-428D-958F-1712EF78AE2C}"/>
              </a:ext>
            </a:extLst>
          </p:cNvPr>
          <p:cNvSpPr>
            <a:spLocks noGrp="1"/>
          </p:cNvSpPr>
          <p:nvPr>
            <p:ph type="dt" sz="half" idx="10"/>
          </p:nvPr>
        </p:nvSpPr>
        <p:spPr/>
        <p:txBody>
          <a:bodyPr/>
          <a:lstStyle/>
          <a:p>
            <a:fld id="{F281FA08-21CA-4581-B7E6-22B9EEE4E358}" type="datetimeFigureOut">
              <a:rPr lang="en-GB" smtClean="0"/>
              <a:t>16/12/2024</a:t>
            </a:fld>
            <a:endParaRPr lang="en-GB"/>
          </a:p>
        </p:txBody>
      </p:sp>
      <p:sp>
        <p:nvSpPr>
          <p:cNvPr id="4" name="Footer Placeholder 3">
            <a:extLst>
              <a:ext uri="{FF2B5EF4-FFF2-40B4-BE49-F238E27FC236}">
                <a16:creationId xmlns:a16="http://schemas.microsoft.com/office/drawing/2014/main" id="{B1150823-7BDC-4DBE-8025-3130E96730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60DC4E3-F2CD-4490-B047-A426B10ADA2C}"/>
              </a:ext>
            </a:extLst>
          </p:cNvPr>
          <p:cNvSpPr>
            <a:spLocks noGrp="1"/>
          </p:cNvSpPr>
          <p:nvPr>
            <p:ph type="sldNum" sz="quarter" idx="12"/>
          </p:nvPr>
        </p:nvSpPr>
        <p:spPr/>
        <p:txBody>
          <a:bodyPr/>
          <a:lstStyle/>
          <a:p>
            <a:fld id="{EA9144BA-80C4-4424-AF5D-D9F13BC1750D}" type="slidenum">
              <a:rPr lang="en-GB" smtClean="0"/>
              <a:t>‹#›</a:t>
            </a:fld>
            <a:endParaRPr lang="en-GB"/>
          </a:p>
        </p:txBody>
      </p:sp>
    </p:spTree>
    <p:extLst>
      <p:ext uri="{BB962C8B-B14F-4D97-AF65-F5344CB8AC3E}">
        <p14:creationId xmlns:p14="http://schemas.microsoft.com/office/powerpoint/2010/main" val="2183606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9FF4D5-AFE3-4FFB-AB4B-0DBFF4A8EC6D}"/>
              </a:ext>
            </a:extLst>
          </p:cNvPr>
          <p:cNvSpPr>
            <a:spLocks noGrp="1"/>
          </p:cNvSpPr>
          <p:nvPr>
            <p:ph type="dt" sz="half" idx="10"/>
          </p:nvPr>
        </p:nvSpPr>
        <p:spPr/>
        <p:txBody>
          <a:bodyPr/>
          <a:lstStyle/>
          <a:p>
            <a:fld id="{F281FA08-21CA-4581-B7E6-22B9EEE4E358}" type="datetimeFigureOut">
              <a:rPr lang="en-GB" smtClean="0"/>
              <a:t>16/12/2024</a:t>
            </a:fld>
            <a:endParaRPr lang="en-GB"/>
          </a:p>
        </p:txBody>
      </p:sp>
      <p:sp>
        <p:nvSpPr>
          <p:cNvPr id="3" name="Footer Placeholder 2">
            <a:extLst>
              <a:ext uri="{FF2B5EF4-FFF2-40B4-BE49-F238E27FC236}">
                <a16:creationId xmlns:a16="http://schemas.microsoft.com/office/drawing/2014/main" id="{4C184C0E-716E-42D1-8F75-8A4C4B76FC8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1B3D131-3FD7-426A-915F-7B9F91774BDF}"/>
              </a:ext>
            </a:extLst>
          </p:cNvPr>
          <p:cNvSpPr>
            <a:spLocks noGrp="1"/>
          </p:cNvSpPr>
          <p:nvPr>
            <p:ph type="sldNum" sz="quarter" idx="12"/>
          </p:nvPr>
        </p:nvSpPr>
        <p:spPr/>
        <p:txBody>
          <a:bodyPr/>
          <a:lstStyle/>
          <a:p>
            <a:fld id="{EA9144BA-80C4-4424-AF5D-D9F13BC1750D}" type="slidenum">
              <a:rPr lang="en-GB" smtClean="0"/>
              <a:t>‹#›</a:t>
            </a:fld>
            <a:endParaRPr lang="en-GB"/>
          </a:p>
        </p:txBody>
      </p:sp>
    </p:spTree>
    <p:extLst>
      <p:ext uri="{BB962C8B-B14F-4D97-AF65-F5344CB8AC3E}">
        <p14:creationId xmlns:p14="http://schemas.microsoft.com/office/powerpoint/2010/main" val="1842790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71DBE-D26A-4D31-A539-FD3D7B52E2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238D8B4-FE2C-4D91-86D8-165A121BEB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B6B234-FD8D-4167-B7BB-BD39C57F97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7F9A42-6D90-45C2-9407-D7DD2D36783F}"/>
              </a:ext>
            </a:extLst>
          </p:cNvPr>
          <p:cNvSpPr>
            <a:spLocks noGrp="1"/>
          </p:cNvSpPr>
          <p:nvPr>
            <p:ph type="dt" sz="half" idx="10"/>
          </p:nvPr>
        </p:nvSpPr>
        <p:spPr/>
        <p:txBody>
          <a:bodyPr/>
          <a:lstStyle/>
          <a:p>
            <a:fld id="{F281FA08-21CA-4581-B7E6-22B9EEE4E358}" type="datetimeFigureOut">
              <a:rPr lang="en-GB" smtClean="0"/>
              <a:t>16/12/2024</a:t>
            </a:fld>
            <a:endParaRPr lang="en-GB"/>
          </a:p>
        </p:txBody>
      </p:sp>
      <p:sp>
        <p:nvSpPr>
          <p:cNvPr id="6" name="Footer Placeholder 5">
            <a:extLst>
              <a:ext uri="{FF2B5EF4-FFF2-40B4-BE49-F238E27FC236}">
                <a16:creationId xmlns:a16="http://schemas.microsoft.com/office/drawing/2014/main" id="{23766793-DFB3-4ECE-8BEC-4282B41047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A08759-85ED-4C88-912B-9C0BBD9440E2}"/>
              </a:ext>
            </a:extLst>
          </p:cNvPr>
          <p:cNvSpPr>
            <a:spLocks noGrp="1"/>
          </p:cNvSpPr>
          <p:nvPr>
            <p:ph type="sldNum" sz="quarter" idx="12"/>
          </p:nvPr>
        </p:nvSpPr>
        <p:spPr/>
        <p:txBody>
          <a:bodyPr/>
          <a:lstStyle/>
          <a:p>
            <a:fld id="{EA9144BA-80C4-4424-AF5D-D9F13BC1750D}" type="slidenum">
              <a:rPr lang="en-GB" smtClean="0"/>
              <a:t>‹#›</a:t>
            </a:fld>
            <a:endParaRPr lang="en-GB"/>
          </a:p>
        </p:txBody>
      </p:sp>
    </p:spTree>
    <p:extLst>
      <p:ext uri="{BB962C8B-B14F-4D97-AF65-F5344CB8AC3E}">
        <p14:creationId xmlns:p14="http://schemas.microsoft.com/office/powerpoint/2010/main" val="9486218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B0A17-7BEA-4593-BD10-AC3BD51E49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DB09590-8FBF-480B-81A6-7B079CED33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0BFA157-6649-4C6A-A1E7-93B2074FB7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878ABD-2331-472C-944A-28074DA72481}"/>
              </a:ext>
            </a:extLst>
          </p:cNvPr>
          <p:cNvSpPr>
            <a:spLocks noGrp="1"/>
          </p:cNvSpPr>
          <p:nvPr>
            <p:ph type="dt" sz="half" idx="10"/>
          </p:nvPr>
        </p:nvSpPr>
        <p:spPr/>
        <p:txBody>
          <a:bodyPr/>
          <a:lstStyle/>
          <a:p>
            <a:fld id="{F281FA08-21CA-4581-B7E6-22B9EEE4E358}" type="datetimeFigureOut">
              <a:rPr lang="en-GB" smtClean="0"/>
              <a:t>16/12/2024</a:t>
            </a:fld>
            <a:endParaRPr lang="en-GB"/>
          </a:p>
        </p:txBody>
      </p:sp>
      <p:sp>
        <p:nvSpPr>
          <p:cNvPr id="6" name="Footer Placeholder 5">
            <a:extLst>
              <a:ext uri="{FF2B5EF4-FFF2-40B4-BE49-F238E27FC236}">
                <a16:creationId xmlns:a16="http://schemas.microsoft.com/office/drawing/2014/main" id="{E376F87C-7A95-4FB9-818B-4A36B3C0F9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BBA274-CF37-49E0-AF78-A6224B1D69A0}"/>
              </a:ext>
            </a:extLst>
          </p:cNvPr>
          <p:cNvSpPr>
            <a:spLocks noGrp="1"/>
          </p:cNvSpPr>
          <p:nvPr>
            <p:ph type="sldNum" sz="quarter" idx="12"/>
          </p:nvPr>
        </p:nvSpPr>
        <p:spPr/>
        <p:txBody>
          <a:bodyPr/>
          <a:lstStyle/>
          <a:p>
            <a:fld id="{EA9144BA-80C4-4424-AF5D-D9F13BC1750D}" type="slidenum">
              <a:rPr lang="en-GB" smtClean="0"/>
              <a:t>‹#›</a:t>
            </a:fld>
            <a:endParaRPr lang="en-GB"/>
          </a:p>
        </p:txBody>
      </p:sp>
    </p:spTree>
    <p:extLst>
      <p:ext uri="{BB962C8B-B14F-4D97-AF65-F5344CB8AC3E}">
        <p14:creationId xmlns:p14="http://schemas.microsoft.com/office/powerpoint/2010/main" val="1897084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F6ED3-DA4F-47D0-8148-5583C64A648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DFED06E-CC78-4900-BE46-9E85701E2F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856139-DD01-4B17-8E7E-C947AE191491}"/>
              </a:ext>
            </a:extLst>
          </p:cNvPr>
          <p:cNvSpPr>
            <a:spLocks noGrp="1"/>
          </p:cNvSpPr>
          <p:nvPr>
            <p:ph type="dt" sz="half" idx="10"/>
          </p:nvPr>
        </p:nvSpPr>
        <p:spPr/>
        <p:txBody>
          <a:bodyPr/>
          <a:lstStyle/>
          <a:p>
            <a:fld id="{F281FA08-21CA-4581-B7E6-22B9EEE4E358}" type="datetimeFigureOut">
              <a:rPr lang="en-GB" smtClean="0"/>
              <a:t>16/12/2024</a:t>
            </a:fld>
            <a:endParaRPr lang="en-GB"/>
          </a:p>
        </p:txBody>
      </p:sp>
      <p:sp>
        <p:nvSpPr>
          <p:cNvPr id="5" name="Footer Placeholder 4">
            <a:extLst>
              <a:ext uri="{FF2B5EF4-FFF2-40B4-BE49-F238E27FC236}">
                <a16:creationId xmlns:a16="http://schemas.microsoft.com/office/drawing/2014/main" id="{4E2317E1-FA7A-4D90-AD77-43E21D27DD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E6899F-2832-496E-B07C-5D3368DCBA16}"/>
              </a:ext>
            </a:extLst>
          </p:cNvPr>
          <p:cNvSpPr>
            <a:spLocks noGrp="1"/>
          </p:cNvSpPr>
          <p:nvPr>
            <p:ph type="sldNum" sz="quarter" idx="12"/>
          </p:nvPr>
        </p:nvSpPr>
        <p:spPr/>
        <p:txBody>
          <a:bodyPr/>
          <a:lstStyle/>
          <a:p>
            <a:fld id="{EA9144BA-80C4-4424-AF5D-D9F13BC1750D}" type="slidenum">
              <a:rPr lang="en-GB" smtClean="0"/>
              <a:t>‹#›</a:t>
            </a:fld>
            <a:endParaRPr lang="en-GB"/>
          </a:p>
        </p:txBody>
      </p:sp>
    </p:spTree>
    <p:extLst>
      <p:ext uri="{BB962C8B-B14F-4D97-AF65-F5344CB8AC3E}">
        <p14:creationId xmlns:p14="http://schemas.microsoft.com/office/powerpoint/2010/main" val="3061363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hasCustomPrompt="1"/>
          </p:nvPr>
        </p:nvSpPr>
        <p:spPr>
          <a:xfrm>
            <a:off x="266633" y="2325000"/>
            <a:ext cx="7989200" cy="2208000"/>
          </a:xfrm>
          <a:prstGeom prst="rect">
            <a:avLst/>
          </a:prstGeom>
        </p:spPr>
        <p:txBody>
          <a:bodyPr spcFirstLastPara="1" wrap="square" lIns="91425" tIns="91425" rIns="91425" bIns="91425" anchor="b" anchorCtr="0">
            <a:noAutofit/>
          </a:bodyPr>
          <a:lstStyle>
            <a:lvl1pPr lvl="0">
              <a:spcBef>
                <a:spcPts val="0"/>
              </a:spcBef>
              <a:spcAft>
                <a:spcPts val="0"/>
              </a:spcAft>
              <a:buClr>
                <a:srgbClr val="5C2684"/>
              </a:buClr>
              <a:buSzPts val="5200"/>
              <a:buFont typeface="Franklin Gothic"/>
              <a:buNone/>
              <a:defRPr sz="6933" b="0">
                <a:solidFill>
                  <a:schemeClr val="accent1"/>
                </a:solidFill>
                <a:latin typeface="Arial" panose="020B0604020202020204" pitchFamily="34" charset="0"/>
                <a:ea typeface="Arial" panose="020B0604020202020204" pitchFamily="34" charset="0"/>
                <a:cs typeface="Arial" panose="020B0604020202020204" pitchFamily="34" charset="0"/>
                <a:sym typeface="Franklin Gothic"/>
              </a:defRPr>
            </a:lvl1pPr>
            <a:lvl2pPr lvl="1">
              <a:spcBef>
                <a:spcPts val="0"/>
              </a:spcBef>
              <a:spcAft>
                <a:spcPts val="0"/>
              </a:spcAft>
              <a:buSzPts val="5200"/>
              <a:buFont typeface="Franklin Gothic"/>
              <a:buNone/>
              <a:defRPr sz="6933">
                <a:latin typeface="Franklin Gothic"/>
                <a:ea typeface="Franklin Gothic"/>
                <a:cs typeface="Franklin Gothic"/>
                <a:sym typeface="Franklin Gothic"/>
              </a:defRPr>
            </a:lvl2pPr>
            <a:lvl3pPr lvl="2">
              <a:spcBef>
                <a:spcPts val="0"/>
              </a:spcBef>
              <a:spcAft>
                <a:spcPts val="0"/>
              </a:spcAft>
              <a:buSzPts val="5200"/>
              <a:buFont typeface="Franklin Gothic"/>
              <a:buNone/>
              <a:defRPr sz="6933">
                <a:latin typeface="Franklin Gothic"/>
                <a:ea typeface="Franklin Gothic"/>
                <a:cs typeface="Franklin Gothic"/>
                <a:sym typeface="Franklin Gothic"/>
              </a:defRPr>
            </a:lvl3pPr>
            <a:lvl4pPr lvl="3">
              <a:spcBef>
                <a:spcPts val="0"/>
              </a:spcBef>
              <a:spcAft>
                <a:spcPts val="0"/>
              </a:spcAft>
              <a:buSzPts val="5200"/>
              <a:buFont typeface="Franklin Gothic"/>
              <a:buNone/>
              <a:defRPr sz="6933">
                <a:latin typeface="Franklin Gothic"/>
                <a:ea typeface="Franklin Gothic"/>
                <a:cs typeface="Franklin Gothic"/>
                <a:sym typeface="Franklin Gothic"/>
              </a:defRPr>
            </a:lvl4pPr>
            <a:lvl5pPr lvl="4">
              <a:spcBef>
                <a:spcPts val="0"/>
              </a:spcBef>
              <a:spcAft>
                <a:spcPts val="0"/>
              </a:spcAft>
              <a:buSzPts val="5200"/>
              <a:buFont typeface="Franklin Gothic"/>
              <a:buNone/>
              <a:defRPr sz="6933">
                <a:latin typeface="Franklin Gothic"/>
                <a:ea typeface="Franklin Gothic"/>
                <a:cs typeface="Franklin Gothic"/>
                <a:sym typeface="Franklin Gothic"/>
              </a:defRPr>
            </a:lvl5pPr>
            <a:lvl6pPr lvl="5">
              <a:spcBef>
                <a:spcPts val="0"/>
              </a:spcBef>
              <a:spcAft>
                <a:spcPts val="0"/>
              </a:spcAft>
              <a:buSzPts val="5200"/>
              <a:buFont typeface="Franklin Gothic"/>
              <a:buNone/>
              <a:defRPr sz="6933">
                <a:latin typeface="Franklin Gothic"/>
                <a:ea typeface="Franklin Gothic"/>
                <a:cs typeface="Franklin Gothic"/>
                <a:sym typeface="Franklin Gothic"/>
              </a:defRPr>
            </a:lvl6pPr>
            <a:lvl7pPr lvl="6">
              <a:spcBef>
                <a:spcPts val="0"/>
              </a:spcBef>
              <a:spcAft>
                <a:spcPts val="0"/>
              </a:spcAft>
              <a:buSzPts val="5200"/>
              <a:buFont typeface="Franklin Gothic"/>
              <a:buNone/>
              <a:defRPr sz="6933">
                <a:latin typeface="Franklin Gothic"/>
                <a:ea typeface="Franklin Gothic"/>
                <a:cs typeface="Franklin Gothic"/>
                <a:sym typeface="Franklin Gothic"/>
              </a:defRPr>
            </a:lvl7pPr>
            <a:lvl8pPr lvl="7">
              <a:spcBef>
                <a:spcPts val="0"/>
              </a:spcBef>
              <a:spcAft>
                <a:spcPts val="0"/>
              </a:spcAft>
              <a:buSzPts val="5200"/>
              <a:buFont typeface="Franklin Gothic"/>
              <a:buNone/>
              <a:defRPr sz="6933">
                <a:latin typeface="Franklin Gothic"/>
                <a:ea typeface="Franklin Gothic"/>
                <a:cs typeface="Franklin Gothic"/>
                <a:sym typeface="Franklin Gothic"/>
              </a:defRPr>
            </a:lvl8pPr>
            <a:lvl9pPr lvl="8">
              <a:spcBef>
                <a:spcPts val="0"/>
              </a:spcBef>
              <a:spcAft>
                <a:spcPts val="0"/>
              </a:spcAft>
              <a:buSzPts val="5200"/>
              <a:buFont typeface="Franklin Gothic"/>
              <a:buNone/>
              <a:defRPr sz="6933">
                <a:latin typeface="Franklin Gothic"/>
                <a:ea typeface="Franklin Gothic"/>
                <a:cs typeface="Franklin Gothic"/>
                <a:sym typeface="Franklin Gothic"/>
              </a:defRPr>
            </a:lvl9pPr>
          </a:lstStyle>
          <a:p>
            <a:r>
              <a:rPr lang="en-US" dirty="0"/>
              <a:t>Presentation Title Goes Here</a:t>
            </a:r>
          </a:p>
        </p:txBody>
      </p:sp>
      <p:pic>
        <p:nvPicPr>
          <p:cNvPr id="4" name="Google Shape;35;p6">
            <a:extLst>
              <a:ext uri="{FF2B5EF4-FFF2-40B4-BE49-F238E27FC236}">
                <a16:creationId xmlns:a16="http://schemas.microsoft.com/office/drawing/2014/main" id="{B838BA83-222C-42B6-8538-55A8FA939284}"/>
              </a:ext>
            </a:extLst>
          </p:cNvPr>
          <p:cNvPicPr preferRelativeResize="0"/>
          <p:nvPr userDrawn="1"/>
        </p:nvPicPr>
        <p:blipFill>
          <a:blip r:embed="rId2">
            <a:alphaModFix/>
          </a:blip>
          <a:stretch>
            <a:fillRect/>
          </a:stretch>
        </p:blipFill>
        <p:spPr>
          <a:xfrm>
            <a:off x="10218933" y="1845356"/>
            <a:ext cx="3946135" cy="3949160"/>
          </a:xfrm>
          <a:prstGeom prst="rect">
            <a:avLst/>
          </a:prstGeom>
          <a:noFill/>
          <a:ln>
            <a:noFill/>
          </a:ln>
        </p:spPr>
      </p:pic>
    </p:spTree>
    <p:extLst>
      <p:ext uri="{BB962C8B-B14F-4D97-AF65-F5344CB8AC3E}">
        <p14:creationId xmlns:p14="http://schemas.microsoft.com/office/powerpoint/2010/main" val="3269814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E714EB-ACD1-4430-802F-DE435FAC3B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DEBF8A-42F8-408D-B984-169ADE2EBD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FC04E2-3A70-4F79-BAE6-7C6189C0426B}"/>
              </a:ext>
            </a:extLst>
          </p:cNvPr>
          <p:cNvSpPr>
            <a:spLocks noGrp="1"/>
          </p:cNvSpPr>
          <p:nvPr>
            <p:ph type="dt" sz="half" idx="10"/>
          </p:nvPr>
        </p:nvSpPr>
        <p:spPr/>
        <p:txBody>
          <a:bodyPr/>
          <a:lstStyle/>
          <a:p>
            <a:fld id="{F281FA08-21CA-4581-B7E6-22B9EEE4E358}" type="datetimeFigureOut">
              <a:rPr lang="en-GB" smtClean="0"/>
              <a:t>16/12/2024</a:t>
            </a:fld>
            <a:endParaRPr lang="en-GB"/>
          </a:p>
        </p:txBody>
      </p:sp>
      <p:sp>
        <p:nvSpPr>
          <p:cNvPr id="5" name="Footer Placeholder 4">
            <a:extLst>
              <a:ext uri="{FF2B5EF4-FFF2-40B4-BE49-F238E27FC236}">
                <a16:creationId xmlns:a16="http://schemas.microsoft.com/office/drawing/2014/main" id="{D3BF3DC1-6B2D-4995-AADD-411B3AC486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A54767-5691-4233-9B50-0D33E1CB8595}"/>
              </a:ext>
            </a:extLst>
          </p:cNvPr>
          <p:cNvSpPr>
            <a:spLocks noGrp="1"/>
          </p:cNvSpPr>
          <p:nvPr>
            <p:ph type="sldNum" sz="quarter" idx="12"/>
          </p:nvPr>
        </p:nvSpPr>
        <p:spPr/>
        <p:txBody>
          <a:bodyPr/>
          <a:lstStyle/>
          <a:p>
            <a:fld id="{EA9144BA-80C4-4424-AF5D-D9F13BC1750D}" type="slidenum">
              <a:rPr lang="en-GB" smtClean="0"/>
              <a:t>‹#›</a:t>
            </a:fld>
            <a:endParaRPr lang="en-GB"/>
          </a:p>
        </p:txBody>
      </p:sp>
    </p:spTree>
    <p:extLst>
      <p:ext uri="{BB962C8B-B14F-4D97-AF65-F5344CB8AC3E}">
        <p14:creationId xmlns:p14="http://schemas.microsoft.com/office/powerpoint/2010/main" val="1266878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481BE811-85B1-498E-4F43-633A1CDAD2EB}"/>
              </a:ext>
            </a:extLst>
          </p:cNvPr>
          <p:cNvSpPr txBox="1">
            <a:spLocks noGrp="1"/>
          </p:cNvSpPr>
          <p:nvPr>
            <p:ph type="subTitle" idx="1"/>
          </p:nvPr>
        </p:nvSpPr>
        <p:spPr>
          <a:xfrm>
            <a:off x="5583335" y="3694806"/>
            <a:ext cx="5323197" cy="1655758"/>
          </a:xfrm>
          <a:prstGeom prst="rect">
            <a:avLst/>
          </a:prstGeom>
          <a:noFill/>
          <a:ln>
            <a:noFill/>
          </a:ln>
        </p:spPr>
        <p:txBody>
          <a:bodyPr vert="horz" wrap="square" lIns="91440" tIns="45720" rIns="91440" bIns="45720" anchor="t" anchorCtr="0" compatLnSpc="1">
            <a:noAutofit/>
          </a:bodyPr>
          <a:lstStyle>
            <a:lvl1pPr marL="0" marR="0" lvl="0" indent="0" defTabSz="914445" fontAlgn="auto">
              <a:spcAft>
                <a:spcPts val="0"/>
              </a:spcAft>
              <a:buNone/>
              <a:tabLst/>
              <a:defRPr lang="en-US" sz="2400" b="0" i="0" u="none" strike="noStrike" cap="none" spc="0" baseline="0">
                <a:solidFill>
                  <a:srgbClr val="000000"/>
                </a:solidFill>
                <a:uFillTx/>
                <a:latin typeface="Arial"/>
              </a:defRPr>
            </a:lvl1pPr>
          </a:lstStyle>
          <a:p>
            <a:pPr lvl="0"/>
            <a:r>
              <a:rPr lang="en-US"/>
              <a:t>Click to add subtitle </a:t>
            </a:r>
            <a:endParaRPr lang="en-GB"/>
          </a:p>
        </p:txBody>
      </p:sp>
      <p:pic>
        <p:nvPicPr>
          <p:cNvPr id="3" name="Picture 6">
            <a:extLst>
              <a:ext uri="{FF2B5EF4-FFF2-40B4-BE49-F238E27FC236}">
                <a16:creationId xmlns:a16="http://schemas.microsoft.com/office/drawing/2014/main" id="{07AC20CB-CCE5-FD3A-7FD7-EA352F1CB510}"/>
              </a:ext>
            </a:extLst>
          </p:cNvPr>
          <p:cNvPicPr>
            <a:picLocks noChangeAspect="1"/>
          </p:cNvPicPr>
          <p:nvPr/>
        </p:nvPicPr>
        <p:blipFill>
          <a:blip r:embed="rId2"/>
          <a:srcRect r="45593"/>
          <a:stretch>
            <a:fillRect/>
          </a:stretch>
        </p:blipFill>
        <p:spPr>
          <a:xfrm>
            <a:off x="-96935" y="0"/>
            <a:ext cx="5680271" cy="6858000"/>
          </a:xfrm>
          <a:prstGeom prst="rect">
            <a:avLst/>
          </a:prstGeom>
          <a:noFill/>
          <a:ln cap="flat">
            <a:noFill/>
          </a:ln>
        </p:spPr>
      </p:pic>
      <p:pic>
        <p:nvPicPr>
          <p:cNvPr id="4" name="Picture 7">
            <a:extLst>
              <a:ext uri="{FF2B5EF4-FFF2-40B4-BE49-F238E27FC236}">
                <a16:creationId xmlns:a16="http://schemas.microsoft.com/office/drawing/2014/main" id="{CF52AF79-F93D-7794-8C66-0CC882420852}"/>
              </a:ext>
            </a:extLst>
          </p:cNvPr>
          <p:cNvPicPr>
            <a:picLocks noChangeAspect="1"/>
          </p:cNvPicPr>
          <p:nvPr/>
        </p:nvPicPr>
        <p:blipFill>
          <a:blip r:embed="rId3"/>
          <a:stretch>
            <a:fillRect/>
          </a:stretch>
        </p:blipFill>
        <p:spPr>
          <a:xfrm>
            <a:off x="8091315" y="230812"/>
            <a:ext cx="3680789" cy="1226932"/>
          </a:xfrm>
          <a:prstGeom prst="rect">
            <a:avLst/>
          </a:prstGeom>
          <a:noFill/>
          <a:ln cap="flat">
            <a:noFill/>
          </a:ln>
        </p:spPr>
      </p:pic>
      <p:sp>
        <p:nvSpPr>
          <p:cNvPr id="5" name="Title 1">
            <a:extLst>
              <a:ext uri="{FF2B5EF4-FFF2-40B4-BE49-F238E27FC236}">
                <a16:creationId xmlns:a16="http://schemas.microsoft.com/office/drawing/2014/main" id="{2A3C61F0-F7A9-7B11-AFB9-B12658DCD5DC}"/>
              </a:ext>
            </a:extLst>
          </p:cNvPr>
          <p:cNvSpPr txBox="1">
            <a:spLocks noGrp="1"/>
          </p:cNvSpPr>
          <p:nvPr>
            <p:ph type="ctrTitle"/>
          </p:nvPr>
        </p:nvSpPr>
        <p:spPr>
          <a:xfrm>
            <a:off x="5583335" y="1214442"/>
            <a:ext cx="6188768" cy="2387598"/>
          </a:xfrm>
          <a:prstGeom prst="rect">
            <a:avLst/>
          </a:prstGeom>
          <a:noFill/>
          <a:ln>
            <a:noFill/>
          </a:ln>
        </p:spPr>
        <p:txBody>
          <a:bodyPr vert="horz" wrap="square" lIns="91440" tIns="45720" rIns="91440" bIns="45720" anchor="b" anchorCtr="0" compatLnSpc="1">
            <a:noAutofit/>
          </a:bodyPr>
          <a:lstStyle>
            <a:lvl1pPr marL="0" marR="0" lvl="0" indent="0" defTabSz="914445" fontAlgn="auto">
              <a:spcBef>
                <a:spcPts val="0"/>
              </a:spcBef>
              <a:spcAft>
                <a:spcPts val="0"/>
              </a:spcAft>
              <a:tabLst/>
              <a:defRPr lang="en-US" sz="6000" b="1" i="0" u="none" strike="noStrike" cap="none" spc="0" baseline="0">
                <a:solidFill>
                  <a:srgbClr val="015EA4"/>
                </a:solidFill>
                <a:uFillTx/>
                <a:latin typeface="Arial"/>
              </a:defRPr>
            </a:lvl1pPr>
          </a:lstStyle>
          <a:p>
            <a:pPr lvl="0"/>
            <a:r>
              <a:rPr lang="en-US"/>
              <a:t>Click to add title</a:t>
            </a:r>
            <a:endParaRPr lang="en-GB"/>
          </a:p>
        </p:txBody>
      </p:sp>
    </p:spTree>
    <p:extLst>
      <p:ext uri="{BB962C8B-B14F-4D97-AF65-F5344CB8AC3E}">
        <p14:creationId xmlns:p14="http://schemas.microsoft.com/office/powerpoint/2010/main" val="1627259404"/>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6283436-F465-D2C7-3042-DCEE24BAD1B9}"/>
              </a:ext>
            </a:extLst>
          </p:cNvPr>
          <p:cNvSpPr txBox="1">
            <a:spLocks noGrp="1"/>
          </p:cNvSpPr>
          <p:nvPr>
            <p:ph idx="1"/>
          </p:nvPr>
        </p:nvSpPr>
        <p:spPr>
          <a:xfrm>
            <a:off x="838203" y="1825627"/>
            <a:ext cx="10515600" cy="4351336"/>
          </a:xfrm>
          <a:prstGeom prst="rect">
            <a:avLst/>
          </a:prstGeom>
          <a:blipFill>
            <a:blip r:embed="rId2">
              <a:alphaModFix amt="23000"/>
            </a:blip>
            <a:stretch>
              <a:fillRect/>
            </a:stretch>
          </a:blipFill>
          <a:ln>
            <a:noFill/>
          </a:ln>
        </p:spPr>
        <p:txBody>
          <a:bodyPr vert="horz" wrap="square" lIns="91440" tIns="45720" rIns="91440" bIns="45720" anchor="t" anchorCtr="0" compatLnSpc="1">
            <a:noAutofit/>
          </a:bodyPr>
          <a:lstStyle>
            <a:lvl1pPr marL="228609" marR="0" lvl="0" indent="-228609" defTabSz="914445" fontAlgn="auto">
              <a:spcAft>
                <a:spcPts val="0"/>
              </a:spcAft>
              <a:buSzPct val="100000"/>
              <a:buFont typeface="Arial" pitchFamily="34"/>
              <a:tabLst/>
              <a:defRPr lang="en-US" b="0" i="0" u="none" strike="noStrike" cap="none" spc="0" baseline="0">
                <a:solidFill>
                  <a:srgbClr val="000000"/>
                </a:solidFill>
                <a:uFillTx/>
                <a:latin typeface="Arial"/>
              </a:defRPr>
            </a:lvl1pPr>
            <a:lvl2pPr marL="685836" marR="0" lvl="1" indent="-228609" defTabSz="914445" fontAlgn="auto">
              <a:spcAft>
                <a:spcPts val="0"/>
              </a:spcAft>
              <a:buSzPct val="100000"/>
              <a:buFont typeface="Arial" pitchFamily="34"/>
              <a:tabLst/>
              <a:defRPr lang="en-US" b="0" i="0" u="none" strike="noStrike" cap="none" spc="0" baseline="0">
                <a:solidFill>
                  <a:srgbClr val="000000"/>
                </a:solidFill>
                <a:uFillTx/>
                <a:latin typeface="Arial"/>
              </a:defRPr>
            </a:lvl2pPr>
            <a:lvl3pPr marL="1143054" marR="0" lvl="2" indent="-228609" defTabSz="914445" fontAlgn="auto">
              <a:spcAft>
                <a:spcPts val="0"/>
              </a:spcAft>
              <a:buSzPct val="100000"/>
              <a:buFont typeface="Arial" pitchFamily="34"/>
              <a:tabLst/>
              <a:defRPr lang="en-US" b="0" i="0" u="none" strike="noStrike" cap="none" spc="0" baseline="0">
                <a:solidFill>
                  <a:srgbClr val="000000"/>
                </a:solidFill>
                <a:uFillTx/>
                <a:latin typeface="Arial"/>
              </a:defRPr>
            </a:lvl3pPr>
            <a:lvl4pPr marL="1600282" marR="0" lvl="3" indent="-228609" defTabSz="914445" fontAlgn="auto">
              <a:spcAft>
                <a:spcPts val="0"/>
              </a:spcAft>
              <a:buSzPct val="100000"/>
              <a:buFont typeface="Arial" pitchFamily="34"/>
              <a:tabLst/>
              <a:defRPr lang="en-US" b="0" i="0" u="none" strike="noStrike" cap="none" spc="0" baseline="0">
                <a:solidFill>
                  <a:srgbClr val="000000"/>
                </a:solidFill>
                <a:uFillTx/>
                <a:latin typeface="Arial"/>
              </a:defRPr>
            </a:lvl4pPr>
            <a:lvl5pPr marL="2057500" marR="0" lvl="4" indent="-228609" defTabSz="914445" fontAlgn="auto">
              <a:spcAft>
                <a:spcPts val="0"/>
              </a:spcAft>
              <a:buSzPct val="100000"/>
              <a:buFont typeface="Arial" pitchFamily="34"/>
              <a:tabLst/>
              <a:defRPr lang="en-US" b="0" i="0" u="none" strike="noStrike" cap="none" spc="0" baseline="0">
                <a:solidFill>
                  <a:srgbClr val="000000"/>
                </a:solidFill>
                <a:uFillTx/>
                <a:latin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1">
            <a:extLst>
              <a:ext uri="{FF2B5EF4-FFF2-40B4-BE49-F238E27FC236}">
                <a16:creationId xmlns:a16="http://schemas.microsoft.com/office/drawing/2014/main" id="{F0960B8A-8F12-EAF1-4743-F0791F89DB7F}"/>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t" anchorCtr="0" compatLnSpc="1">
            <a:normAutofit/>
          </a:bodyPr>
          <a:lstStyle>
            <a:lvl1pPr marL="0" marR="0" lvl="0" indent="0" defTabSz="914445" fontAlgn="auto">
              <a:spcBef>
                <a:spcPts val="0"/>
              </a:spcBef>
              <a:spcAft>
                <a:spcPts val="0"/>
              </a:spcAft>
              <a:tabLst/>
              <a:defRPr lang="en-US" sz="3600" b="1" i="0" u="none" strike="noStrike" cap="none" spc="0" baseline="0">
                <a:solidFill>
                  <a:srgbClr val="015EA4"/>
                </a:solidFill>
                <a:uFillTx/>
                <a:latin typeface="Arial"/>
              </a:defRPr>
            </a:lvl1pPr>
          </a:lstStyle>
          <a:p>
            <a:pPr lvl="0"/>
            <a:r>
              <a:rPr lang="en-US"/>
              <a:t>AGENDA</a:t>
            </a:r>
            <a:endParaRPr lang="en-GB"/>
          </a:p>
        </p:txBody>
      </p:sp>
      <p:sp>
        <p:nvSpPr>
          <p:cNvPr id="4" name="Date Placeholder 3">
            <a:extLst>
              <a:ext uri="{FF2B5EF4-FFF2-40B4-BE49-F238E27FC236}">
                <a16:creationId xmlns:a16="http://schemas.microsoft.com/office/drawing/2014/main" id="{39E78AA0-3F68-7C5E-E358-0A996E282803}"/>
              </a:ext>
            </a:extLst>
          </p:cNvPr>
          <p:cNvSpPr txBox="1">
            <a:spLocks noGrp="1"/>
          </p:cNvSpPr>
          <p:nvPr>
            <p:ph type="dt" sz="quarter" idx="7"/>
          </p:nvPr>
        </p:nvSpPr>
        <p:spPr>
          <a:xfrm>
            <a:off x="838203" y="6356351"/>
            <a:ext cx="2743200"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rial"/>
              </a:defRPr>
            </a:lvl1pPr>
          </a:lstStyle>
          <a:p>
            <a:pPr lvl="0"/>
            <a:fld id="{D28A30CC-5551-46DC-973E-169E338FB5DF}" type="datetime1">
              <a:rPr lang="en-GB"/>
              <a:pPr lvl="0"/>
              <a:t>16/12/2024</a:t>
            </a:fld>
            <a:endParaRPr lang="en-GB"/>
          </a:p>
        </p:txBody>
      </p:sp>
      <p:pic>
        <p:nvPicPr>
          <p:cNvPr id="5" name="Picture 6">
            <a:extLst>
              <a:ext uri="{FF2B5EF4-FFF2-40B4-BE49-F238E27FC236}">
                <a16:creationId xmlns:a16="http://schemas.microsoft.com/office/drawing/2014/main" id="{A88DFE8E-DE80-6CBE-D387-05BEB5EBFC73}"/>
              </a:ext>
            </a:extLst>
          </p:cNvPr>
          <p:cNvPicPr>
            <a:picLocks noChangeAspect="1"/>
          </p:cNvPicPr>
          <p:nvPr/>
        </p:nvPicPr>
        <p:blipFill>
          <a:blip r:embed="rId3"/>
          <a:stretch>
            <a:fillRect/>
          </a:stretch>
        </p:blipFill>
        <p:spPr>
          <a:xfrm>
            <a:off x="8091315" y="230812"/>
            <a:ext cx="3680789" cy="1226932"/>
          </a:xfrm>
          <a:prstGeom prst="rect">
            <a:avLst/>
          </a:prstGeom>
          <a:noFill/>
          <a:ln cap="flat">
            <a:noFill/>
          </a:ln>
        </p:spPr>
      </p:pic>
      <p:sp>
        <p:nvSpPr>
          <p:cNvPr id="6" name="Footer Placeholder 4">
            <a:extLst>
              <a:ext uri="{FF2B5EF4-FFF2-40B4-BE49-F238E27FC236}">
                <a16:creationId xmlns:a16="http://schemas.microsoft.com/office/drawing/2014/main" id="{1EC5CB37-ECBA-13B5-1FE3-AEC445238B78}"/>
              </a:ext>
            </a:extLst>
          </p:cNvPr>
          <p:cNvSpPr txBox="1">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rial"/>
              </a:defRPr>
            </a:lvl1pPr>
          </a:lstStyle>
          <a:p>
            <a:pPr lvl="0"/>
            <a:endParaRPr lang="en-GB"/>
          </a:p>
        </p:txBody>
      </p:sp>
      <p:sp>
        <p:nvSpPr>
          <p:cNvPr id="7" name="Slide Number Placeholder 5">
            <a:extLst>
              <a:ext uri="{FF2B5EF4-FFF2-40B4-BE49-F238E27FC236}">
                <a16:creationId xmlns:a16="http://schemas.microsoft.com/office/drawing/2014/main" id="{5CE4DBD7-4C5A-C65F-A6BF-75EF4C96B67F}"/>
              </a:ext>
            </a:extLst>
          </p:cNvPr>
          <p:cNvSpPr txBox="1">
            <a:spLocks noGrp="1"/>
          </p:cNvSpPr>
          <p:nvPr>
            <p:ph type="sldNum" sz="quarter" idx="8"/>
          </p:nvPr>
        </p:nvSpPr>
        <p:spPr>
          <a:xfrm>
            <a:off x="8610603" y="6356351"/>
            <a:ext cx="2743200"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rial"/>
              </a:defRPr>
            </a:lvl1pPr>
          </a:lstStyle>
          <a:p>
            <a:pPr lvl="0"/>
            <a:fld id="{88C5237A-89CF-496F-A2EC-D43D9FE46008}" type="slidenum">
              <a:t>‹#›</a:t>
            </a:fld>
            <a:endParaRPr lang="en-GB"/>
          </a:p>
        </p:txBody>
      </p:sp>
    </p:spTree>
    <p:extLst>
      <p:ext uri="{BB962C8B-B14F-4D97-AF65-F5344CB8AC3E}">
        <p14:creationId xmlns:p14="http://schemas.microsoft.com/office/powerpoint/2010/main" val="59396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67C9EF9-9A80-6414-5357-3F57C63B06FD}"/>
              </a:ext>
            </a:extLst>
          </p:cNvPr>
          <p:cNvSpPr txBox="1">
            <a:spLocks noGrp="1"/>
          </p:cNvSpPr>
          <p:nvPr>
            <p:ph type="dt" sz="quarter" idx="7"/>
          </p:nvPr>
        </p:nvSpPr>
        <p:spPr>
          <a:xfrm>
            <a:off x="838203" y="6356351"/>
            <a:ext cx="2743200"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rial"/>
              </a:defRPr>
            </a:lvl1pPr>
          </a:lstStyle>
          <a:p>
            <a:pPr lvl="0"/>
            <a:fld id="{08A8B2E9-A998-4CCA-A3E0-2AAC24DC2056}" type="datetime1">
              <a:rPr lang="en-GB"/>
              <a:pPr lvl="0"/>
              <a:t>16/12/2024</a:t>
            </a:fld>
            <a:endParaRPr lang="en-GB"/>
          </a:p>
        </p:txBody>
      </p:sp>
      <p:sp>
        <p:nvSpPr>
          <p:cNvPr id="3" name="Footer Placeholder 4">
            <a:extLst>
              <a:ext uri="{FF2B5EF4-FFF2-40B4-BE49-F238E27FC236}">
                <a16:creationId xmlns:a16="http://schemas.microsoft.com/office/drawing/2014/main" id="{00CF7ED6-97AE-B806-8700-7761F0B3F813}"/>
              </a:ext>
            </a:extLst>
          </p:cNvPr>
          <p:cNvSpPr txBox="1">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rial"/>
              </a:defRPr>
            </a:lvl1pPr>
          </a:lstStyle>
          <a:p>
            <a:pPr lvl="0"/>
            <a:endParaRPr lang="en-GB"/>
          </a:p>
        </p:txBody>
      </p:sp>
      <p:sp>
        <p:nvSpPr>
          <p:cNvPr id="4" name="Slide Number Placeholder 5">
            <a:extLst>
              <a:ext uri="{FF2B5EF4-FFF2-40B4-BE49-F238E27FC236}">
                <a16:creationId xmlns:a16="http://schemas.microsoft.com/office/drawing/2014/main" id="{96EED7D3-9B12-070B-359C-DE825557CA5F}"/>
              </a:ext>
            </a:extLst>
          </p:cNvPr>
          <p:cNvSpPr txBox="1">
            <a:spLocks noGrp="1"/>
          </p:cNvSpPr>
          <p:nvPr>
            <p:ph type="sldNum" sz="quarter" idx="8"/>
          </p:nvPr>
        </p:nvSpPr>
        <p:spPr>
          <a:xfrm>
            <a:off x="8610603" y="6356351"/>
            <a:ext cx="2743200"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rial"/>
              </a:defRPr>
            </a:lvl1pPr>
          </a:lstStyle>
          <a:p>
            <a:pPr lvl="0"/>
            <a:fld id="{CF3AA282-5D22-4271-84DE-503B34A91D20}" type="slidenum">
              <a:t>‹#›</a:t>
            </a:fld>
            <a:endParaRPr lang="en-GB"/>
          </a:p>
        </p:txBody>
      </p:sp>
      <p:sp>
        <p:nvSpPr>
          <p:cNvPr id="5" name="Text Placeholder 8">
            <a:extLst>
              <a:ext uri="{FF2B5EF4-FFF2-40B4-BE49-F238E27FC236}">
                <a16:creationId xmlns:a16="http://schemas.microsoft.com/office/drawing/2014/main" id="{D98EF357-39E5-ED0A-2CCF-95A8F5D6569A}"/>
              </a:ext>
            </a:extLst>
          </p:cNvPr>
          <p:cNvSpPr txBox="1">
            <a:spLocks noGrp="1"/>
          </p:cNvSpPr>
          <p:nvPr>
            <p:ph type="body" sz="quarter" idx="4294967295"/>
          </p:nvPr>
        </p:nvSpPr>
        <p:spPr>
          <a:xfrm>
            <a:off x="838203" y="1908179"/>
            <a:ext cx="10515600" cy="4121145"/>
          </a:xfrm>
          <a:prstGeom prst="rect">
            <a:avLst/>
          </a:prstGeom>
          <a:noFill/>
          <a:ln>
            <a:noFill/>
          </a:ln>
        </p:spPr>
        <p:txBody>
          <a:bodyPr vert="horz" wrap="square" lIns="91440" tIns="45720" rIns="91440" bIns="45720" anchor="t" anchorCtr="0" compatLnSpc="1">
            <a:noAutofit/>
          </a:bodyPr>
          <a:lstStyle>
            <a:lvl1pPr marL="228609" marR="0" lvl="0" indent="-228609" defTabSz="914445" fontAlgn="auto">
              <a:spcAft>
                <a:spcPts val="0"/>
              </a:spcAft>
              <a:buSzPct val="100000"/>
              <a:buFont typeface="Arial" pitchFamily="34"/>
              <a:tabLst/>
              <a:defRPr lang="en-US" b="0" i="0" u="none" strike="noStrike" cap="none" spc="0" baseline="0">
                <a:solidFill>
                  <a:srgbClr val="000000"/>
                </a:solidFill>
                <a:uFillTx/>
                <a:latin typeface="Arial"/>
              </a:defRPr>
            </a:lvl1pPr>
            <a:lvl2pPr marL="685836" marR="0" lvl="1" indent="-228609" defTabSz="914445" fontAlgn="auto">
              <a:spcAft>
                <a:spcPts val="0"/>
              </a:spcAft>
              <a:buSzPct val="100000"/>
              <a:buFont typeface="Arial" pitchFamily="34"/>
              <a:tabLst/>
              <a:defRPr lang="en-US" b="0" i="0" u="none" strike="noStrike" cap="none" spc="0" baseline="0">
                <a:solidFill>
                  <a:srgbClr val="000000"/>
                </a:solidFill>
                <a:uFillTx/>
                <a:latin typeface="Arial"/>
              </a:defRPr>
            </a:lvl2pPr>
            <a:lvl3pPr marL="1143054" marR="0" lvl="2" indent="-228609" defTabSz="914445" fontAlgn="auto">
              <a:spcAft>
                <a:spcPts val="0"/>
              </a:spcAft>
              <a:buSzPct val="100000"/>
              <a:buFont typeface="Arial" pitchFamily="34"/>
              <a:tabLst/>
              <a:defRPr lang="en-US" b="0" i="0" u="none" strike="noStrike" cap="none" spc="0" baseline="0">
                <a:solidFill>
                  <a:srgbClr val="000000"/>
                </a:solidFill>
                <a:uFillTx/>
                <a:latin typeface="Arial"/>
              </a:defRPr>
            </a:lvl3pPr>
            <a:lvl4pPr marL="1600282" marR="0" lvl="3" indent="-228609" defTabSz="914445" fontAlgn="auto">
              <a:spcAft>
                <a:spcPts val="0"/>
              </a:spcAft>
              <a:buSzPct val="100000"/>
              <a:buFont typeface="Arial" pitchFamily="34"/>
              <a:tabLst/>
              <a:defRPr lang="en-US" b="0" i="0" u="none" strike="noStrike" cap="none" spc="0" baseline="0">
                <a:solidFill>
                  <a:srgbClr val="000000"/>
                </a:solidFill>
                <a:uFillTx/>
                <a:latin typeface="Arial"/>
              </a:defRPr>
            </a:lvl4pPr>
            <a:lvl5pPr marL="2057500" marR="0" lvl="4" indent="-228609" defTabSz="914445" fontAlgn="auto">
              <a:spcAft>
                <a:spcPts val="0"/>
              </a:spcAft>
              <a:buSzPct val="100000"/>
              <a:buFont typeface="Arial" pitchFamily="34"/>
              <a:tabLst/>
              <a:defRPr lang="en-US" b="0" i="0" u="none" strike="noStrike" cap="none" spc="0" baseline="0">
                <a:solidFill>
                  <a:srgbClr val="000000"/>
                </a:solidFill>
                <a:uFillTx/>
                <a:latin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6">
            <a:extLst>
              <a:ext uri="{FF2B5EF4-FFF2-40B4-BE49-F238E27FC236}">
                <a16:creationId xmlns:a16="http://schemas.microsoft.com/office/drawing/2014/main" id="{7219AF1E-D153-A089-99A8-63FBC9CC980E}"/>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t" anchorCtr="0" compatLnSpc="1">
            <a:normAutofit/>
          </a:bodyPr>
          <a:lstStyle>
            <a:lvl1pPr marL="0" marR="0" lvl="0" indent="0" defTabSz="914445" fontAlgn="auto">
              <a:spcBef>
                <a:spcPts val="0"/>
              </a:spcBef>
              <a:spcAft>
                <a:spcPts val="0"/>
              </a:spcAft>
              <a:tabLst/>
              <a:defRPr lang="en-US" sz="3600" b="1" i="0" u="none" strike="noStrike" cap="none" spc="0" baseline="0">
                <a:solidFill>
                  <a:srgbClr val="015EA4"/>
                </a:solidFill>
                <a:uFillTx/>
                <a:latin typeface="Arial"/>
              </a:defRPr>
            </a:lvl1pPr>
          </a:lstStyle>
          <a:p>
            <a:pPr lvl="0"/>
            <a:r>
              <a:rPr lang="en-US"/>
              <a:t>TITLE</a:t>
            </a:r>
            <a:endParaRPr lang="en-GB"/>
          </a:p>
        </p:txBody>
      </p:sp>
      <p:pic>
        <p:nvPicPr>
          <p:cNvPr id="7" name="Picture 9">
            <a:extLst>
              <a:ext uri="{FF2B5EF4-FFF2-40B4-BE49-F238E27FC236}">
                <a16:creationId xmlns:a16="http://schemas.microsoft.com/office/drawing/2014/main" id="{B67A6393-B4DC-78B3-D276-A7C3B9DF5F76}"/>
              </a:ext>
            </a:extLst>
          </p:cNvPr>
          <p:cNvPicPr>
            <a:picLocks noChangeAspect="1"/>
          </p:cNvPicPr>
          <p:nvPr/>
        </p:nvPicPr>
        <p:blipFill>
          <a:blip r:embed="rId2"/>
          <a:stretch>
            <a:fillRect/>
          </a:stretch>
        </p:blipFill>
        <p:spPr>
          <a:xfrm>
            <a:off x="8091315" y="230812"/>
            <a:ext cx="3680789" cy="1226932"/>
          </a:xfrm>
          <a:prstGeom prst="rect">
            <a:avLst/>
          </a:prstGeom>
          <a:noFill/>
          <a:ln cap="flat">
            <a:noFill/>
          </a:ln>
        </p:spPr>
      </p:pic>
    </p:spTree>
    <p:extLst>
      <p:ext uri="{BB962C8B-B14F-4D97-AF65-F5344CB8AC3E}">
        <p14:creationId xmlns:p14="http://schemas.microsoft.com/office/powerpoint/2010/main" val="19426712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49F2-B302-77C8-E81E-8A33218B34BA}"/>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t" anchorCtr="0" compatLnSpc="1">
            <a:normAutofit/>
          </a:bodyPr>
          <a:lstStyle>
            <a:lvl1pPr marL="0" marR="0" lvl="0" indent="0" defTabSz="914445" fontAlgn="auto">
              <a:spcBef>
                <a:spcPts val="0"/>
              </a:spcBef>
              <a:spcAft>
                <a:spcPts val="0"/>
              </a:spcAft>
              <a:tabLst/>
              <a:defRPr lang="en-US" sz="3600" b="1" i="0" u="none" strike="noStrike" cap="none" spc="0" baseline="0">
                <a:solidFill>
                  <a:srgbClr val="015EA4"/>
                </a:solidFill>
                <a:uFillTx/>
                <a:latin typeface="Arial"/>
              </a:defRPr>
            </a:lvl1pPr>
          </a:lstStyle>
          <a:p>
            <a:pPr lvl="0"/>
            <a:r>
              <a:rPr lang="en-US"/>
              <a:t>TITLE</a:t>
            </a:r>
            <a:endParaRPr lang="en-GB"/>
          </a:p>
        </p:txBody>
      </p:sp>
      <p:sp>
        <p:nvSpPr>
          <p:cNvPr id="3" name="Content Placeholder 2">
            <a:extLst>
              <a:ext uri="{FF2B5EF4-FFF2-40B4-BE49-F238E27FC236}">
                <a16:creationId xmlns:a16="http://schemas.microsoft.com/office/drawing/2014/main" id="{4DFB63F6-F20B-8136-0363-0631B542FDFD}"/>
              </a:ext>
            </a:extLst>
          </p:cNvPr>
          <p:cNvSpPr txBox="1">
            <a:spLocks noGrp="1"/>
          </p:cNvSpPr>
          <p:nvPr>
            <p:ph sz="half" idx="1"/>
          </p:nvPr>
        </p:nvSpPr>
        <p:spPr>
          <a:xfrm>
            <a:off x="838203" y="1825627"/>
            <a:ext cx="5181603" cy="4351336"/>
          </a:xfrm>
          <a:prstGeom prst="rect">
            <a:avLst/>
          </a:prstGeom>
          <a:noFill/>
          <a:ln>
            <a:noFill/>
          </a:ln>
        </p:spPr>
        <p:txBody>
          <a:bodyPr vert="horz" wrap="square" lIns="91440" tIns="45720" rIns="91440" bIns="45720" anchor="t" anchorCtr="0" compatLnSpc="1">
            <a:noAutofit/>
          </a:bodyPr>
          <a:lstStyle>
            <a:lvl1pPr marL="228609" marR="0" lvl="0" indent="-228609" defTabSz="914445" fontAlgn="auto">
              <a:spcAft>
                <a:spcPts val="0"/>
              </a:spcAft>
              <a:buSzPct val="100000"/>
              <a:buFont typeface="Arial" pitchFamily="34"/>
              <a:tabLst/>
              <a:defRPr lang="en-US" b="0" i="0" u="none" strike="noStrike" cap="none" spc="0" baseline="0">
                <a:solidFill>
                  <a:srgbClr val="000000"/>
                </a:solidFill>
                <a:uFillTx/>
                <a:latin typeface="Arial"/>
              </a:defRPr>
            </a:lvl1pPr>
            <a:lvl2pPr marL="685836" marR="0" lvl="1" indent="-228609" defTabSz="914445" fontAlgn="auto">
              <a:spcAft>
                <a:spcPts val="0"/>
              </a:spcAft>
              <a:buSzPct val="100000"/>
              <a:buFont typeface="Arial" pitchFamily="34"/>
              <a:tabLst/>
              <a:defRPr lang="en-US" b="0" i="0" u="none" strike="noStrike" cap="none" spc="0" baseline="0">
                <a:solidFill>
                  <a:srgbClr val="000000"/>
                </a:solidFill>
                <a:uFillTx/>
                <a:latin typeface="Arial"/>
              </a:defRPr>
            </a:lvl2pPr>
            <a:lvl3pPr marL="1143054" marR="0" lvl="2" indent="-228609" defTabSz="914445" fontAlgn="auto">
              <a:spcAft>
                <a:spcPts val="0"/>
              </a:spcAft>
              <a:buSzPct val="100000"/>
              <a:buFont typeface="Arial" pitchFamily="34"/>
              <a:tabLst/>
              <a:defRPr lang="en-US" b="0" i="0" u="none" strike="noStrike" cap="none" spc="0" baseline="0">
                <a:solidFill>
                  <a:srgbClr val="000000"/>
                </a:solidFill>
                <a:uFillTx/>
                <a:latin typeface="Arial"/>
              </a:defRPr>
            </a:lvl3pPr>
            <a:lvl4pPr marL="1600282" marR="0" lvl="3" indent="-228609" defTabSz="914445" fontAlgn="auto">
              <a:spcAft>
                <a:spcPts val="0"/>
              </a:spcAft>
              <a:buSzPct val="100000"/>
              <a:buFont typeface="Arial" pitchFamily="34"/>
              <a:tabLst/>
              <a:defRPr lang="en-US" b="0" i="0" u="none" strike="noStrike" cap="none" spc="0" baseline="0">
                <a:solidFill>
                  <a:srgbClr val="000000"/>
                </a:solidFill>
                <a:uFillTx/>
                <a:latin typeface="Arial"/>
              </a:defRPr>
            </a:lvl4pPr>
            <a:lvl5pPr marL="2057500" marR="0" lvl="4" indent="-228609" defTabSz="914445" fontAlgn="auto">
              <a:spcAft>
                <a:spcPts val="0"/>
              </a:spcAft>
              <a:buSzPct val="100000"/>
              <a:buFont typeface="Arial" pitchFamily="34"/>
              <a:tabLst/>
              <a:defRPr lang="en-US" b="0" i="0" u="none" strike="noStrike" cap="none" spc="0" baseline="0">
                <a:solidFill>
                  <a:srgbClr val="000000"/>
                </a:solidFill>
                <a:uFillTx/>
                <a:latin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CE1542C-ABB8-0C94-EBFA-51F94E23BD9D}"/>
              </a:ext>
            </a:extLst>
          </p:cNvPr>
          <p:cNvSpPr txBox="1">
            <a:spLocks noGrp="1"/>
          </p:cNvSpPr>
          <p:nvPr>
            <p:ph sz="half" idx="2"/>
          </p:nvPr>
        </p:nvSpPr>
        <p:spPr>
          <a:xfrm>
            <a:off x="6172200" y="1825627"/>
            <a:ext cx="5181603" cy="4351336"/>
          </a:xfrm>
          <a:prstGeom prst="rect">
            <a:avLst/>
          </a:prstGeom>
          <a:noFill/>
          <a:ln>
            <a:noFill/>
          </a:ln>
        </p:spPr>
        <p:txBody>
          <a:bodyPr vert="horz" wrap="square" lIns="91440" tIns="45720" rIns="91440" bIns="45720" anchor="t" anchorCtr="0" compatLnSpc="1">
            <a:noAutofit/>
          </a:bodyPr>
          <a:lstStyle>
            <a:lvl1pPr marL="228609" marR="0" lvl="0" indent="-228609" defTabSz="914445" fontAlgn="auto">
              <a:spcAft>
                <a:spcPts val="0"/>
              </a:spcAft>
              <a:buSzPct val="100000"/>
              <a:buFont typeface="Arial" pitchFamily="34"/>
              <a:tabLst/>
              <a:defRPr lang="en-US" b="0" i="0" u="none" strike="noStrike" cap="none" spc="0" baseline="0">
                <a:solidFill>
                  <a:srgbClr val="000000"/>
                </a:solidFill>
                <a:uFillTx/>
                <a:latin typeface="Arial"/>
              </a:defRPr>
            </a:lvl1pPr>
            <a:lvl2pPr marL="685836" marR="0" lvl="1" indent="-228609" defTabSz="914445" fontAlgn="auto">
              <a:spcAft>
                <a:spcPts val="0"/>
              </a:spcAft>
              <a:buSzPct val="100000"/>
              <a:buFont typeface="Arial" pitchFamily="34"/>
              <a:tabLst/>
              <a:defRPr lang="en-US" b="0" i="0" u="none" strike="noStrike" cap="none" spc="0" baseline="0">
                <a:solidFill>
                  <a:srgbClr val="000000"/>
                </a:solidFill>
                <a:uFillTx/>
                <a:latin typeface="Arial"/>
              </a:defRPr>
            </a:lvl2pPr>
            <a:lvl3pPr marL="1143054" marR="0" lvl="2" indent="-228609" defTabSz="914445" fontAlgn="auto">
              <a:spcAft>
                <a:spcPts val="0"/>
              </a:spcAft>
              <a:buSzPct val="100000"/>
              <a:buFont typeface="Arial" pitchFamily="34"/>
              <a:tabLst/>
              <a:defRPr lang="en-US" b="0" i="0" u="none" strike="noStrike" cap="none" spc="0" baseline="0">
                <a:solidFill>
                  <a:srgbClr val="000000"/>
                </a:solidFill>
                <a:uFillTx/>
                <a:latin typeface="Arial"/>
              </a:defRPr>
            </a:lvl3pPr>
            <a:lvl4pPr marL="1600282" marR="0" lvl="3" indent="-228609" defTabSz="914445" fontAlgn="auto">
              <a:spcAft>
                <a:spcPts val="0"/>
              </a:spcAft>
              <a:buSzPct val="100000"/>
              <a:buFont typeface="Arial" pitchFamily="34"/>
              <a:tabLst/>
              <a:defRPr lang="en-US" b="0" i="0" u="none" strike="noStrike" cap="none" spc="0" baseline="0">
                <a:solidFill>
                  <a:srgbClr val="000000"/>
                </a:solidFill>
                <a:uFillTx/>
                <a:latin typeface="Arial"/>
              </a:defRPr>
            </a:lvl4pPr>
            <a:lvl5pPr marL="2057500" marR="0" lvl="4" indent="-228609" defTabSz="914445" fontAlgn="auto">
              <a:spcAft>
                <a:spcPts val="0"/>
              </a:spcAft>
              <a:buSzPct val="100000"/>
              <a:buFont typeface="Arial" pitchFamily="34"/>
              <a:tabLst/>
              <a:defRPr lang="en-US" b="0" i="0" u="none" strike="noStrike" cap="none" spc="0" baseline="0">
                <a:solidFill>
                  <a:srgbClr val="000000"/>
                </a:solidFill>
                <a:uFillTx/>
                <a:latin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BC8520B-BF5E-7594-DFC9-2043659BF049}"/>
              </a:ext>
            </a:extLst>
          </p:cNvPr>
          <p:cNvSpPr txBox="1">
            <a:spLocks noGrp="1"/>
          </p:cNvSpPr>
          <p:nvPr>
            <p:ph type="dt" sz="quarter" idx="7"/>
          </p:nvPr>
        </p:nvSpPr>
        <p:spPr>
          <a:xfrm>
            <a:off x="838203" y="6356351"/>
            <a:ext cx="2743200"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rial"/>
              </a:defRPr>
            </a:lvl1pPr>
          </a:lstStyle>
          <a:p>
            <a:pPr lvl="0"/>
            <a:fld id="{F6F885AF-F9B1-4973-9A5E-0CEBEE92B866}" type="datetime1">
              <a:rPr lang="en-GB"/>
              <a:pPr lvl="0"/>
              <a:t>16/12/2024</a:t>
            </a:fld>
            <a:endParaRPr lang="en-GB"/>
          </a:p>
        </p:txBody>
      </p:sp>
      <p:sp>
        <p:nvSpPr>
          <p:cNvPr id="6" name="Footer Placeholder 5">
            <a:extLst>
              <a:ext uri="{FF2B5EF4-FFF2-40B4-BE49-F238E27FC236}">
                <a16:creationId xmlns:a16="http://schemas.microsoft.com/office/drawing/2014/main" id="{40B85150-9451-59E6-1DF6-8CAC7D3C0F73}"/>
              </a:ext>
            </a:extLst>
          </p:cNvPr>
          <p:cNvSpPr txBox="1">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rial"/>
              </a:defRPr>
            </a:lvl1pPr>
          </a:lstStyle>
          <a:p>
            <a:pPr lvl="0"/>
            <a:endParaRPr lang="en-GB"/>
          </a:p>
        </p:txBody>
      </p:sp>
      <p:pic>
        <p:nvPicPr>
          <p:cNvPr id="7" name="Picture 7">
            <a:extLst>
              <a:ext uri="{FF2B5EF4-FFF2-40B4-BE49-F238E27FC236}">
                <a16:creationId xmlns:a16="http://schemas.microsoft.com/office/drawing/2014/main" id="{3201C9DD-9494-067B-DF72-56B8D54386F1}"/>
              </a:ext>
            </a:extLst>
          </p:cNvPr>
          <p:cNvPicPr>
            <a:picLocks noChangeAspect="1"/>
          </p:cNvPicPr>
          <p:nvPr/>
        </p:nvPicPr>
        <p:blipFill>
          <a:blip r:embed="rId2"/>
          <a:stretch>
            <a:fillRect/>
          </a:stretch>
        </p:blipFill>
        <p:spPr>
          <a:xfrm>
            <a:off x="8091315" y="230812"/>
            <a:ext cx="3680789" cy="1226932"/>
          </a:xfrm>
          <a:prstGeom prst="rect">
            <a:avLst/>
          </a:prstGeom>
          <a:noFill/>
          <a:ln cap="flat">
            <a:noFill/>
          </a:ln>
        </p:spPr>
      </p:pic>
      <p:sp>
        <p:nvSpPr>
          <p:cNvPr id="8" name="Slide Number Placeholder 6">
            <a:extLst>
              <a:ext uri="{FF2B5EF4-FFF2-40B4-BE49-F238E27FC236}">
                <a16:creationId xmlns:a16="http://schemas.microsoft.com/office/drawing/2014/main" id="{39CC2464-7E6F-4B70-F26B-C4E2E96473D8}"/>
              </a:ext>
            </a:extLst>
          </p:cNvPr>
          <p:cNvSpPr txBox="1">
            <a:spLocks noGrp="1"/>
          </p:cNvSpPr>
          <p:nvPr>
            <p:ph type="sldNum" sz="quarter" idx="8"/>
          </p:nvPr>
        </p:nvSpPr>
        <p:spPr>
          <a:xfrm>
            <a:off x="8610603" y="6356351"/>
            <a:ext cx="2743200"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rial"/>
              </a:defRPr>
            </a:lvl1pPr>
          </a:lstStyle>
          <a:p>
            <a:pPr lvl="0"/>
            <a:fld id="{6B7648E2-E54A-44FE-ACEE-ADE056AA04C1}" type="slidenum">
              <a:t>‹#›</a:t>
            </a:fld>
            <a:endParaRPr lang="en-GB"/>
          </a:p>
        </p:txBody>
      </p:sp>
    </p:spTree>
    <p:extLst>
      <p:ext uri="{BB962C8B-B14F-4D97-AF65-F5344CB8AC3E}">
        <p14:creationId xmlns:p14="http://schemas.microsoft.com/office/powerpoint/2010/main" val="3184562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64D8-B12C-6BFF-151E-E218A6D643E4}"/>
              </a:ext>
            </a:extLst>
          </p:cNvPr>
          <p:cNvSpPr txBox="1">
            <a:spLocks noGrp="1"/>
          </p:cNvSpPr>
          <p:nvPr>
            <p:ph type="title"/>
          </p:nvPr>
        </p:nvSpPr>
        <p:spPr>
          <a:xfrm>
            <a:off x="2728030" y="2803522"/>
            <a:ext cx="2143536" cy="1325559"/>
          </a:xfrm>
          <a:prstGeom prst="rect">
            <a:avLst/>
          </a:prstGeom>
          <a:noFill/>
          <a:ln>
            <a:noFill/>
          </a:ln>
        </p:spPr>
        <p:txBody>
          <a:bodyPr vert="horz" wrap="square" lIns="91440" tIns="45720" rIns="91440" bIns="45720" anchor="t" anchorCtr="0" compatLnSpc="1">
            <a:normAutofit/>
          </a:bodyPr>
          <a:lstStyle>
            <a:lvl1pPr marL="0" marR="0" lvl="0" indent="0" defTabSz="914445" fontAlgn="auto">
              <a:spcBef>
                <a:spcPts val="0"/>
              </a:spcBef>
              <a:spcAft>
                <a:spcPts val="0"/>
              </a:spcAft>
              <a:tabLst/>
              <a:defRPr lang="en-US" sz="4800" b="1" i="0" u="none" strike="noStrike" cap="none" spc="0" baseline="0">
                <a:solidFill>
                  <a:srgbClr val="015EA4"/>
                </a:solidFill>
                <a:uFillTx/>
                <a:latin typeface="Arial"/>
              </a:defRPr>
            </a:lvl1pPr>
          </a:lstStyle>
          <a:p>
            <a:pPr lvl="0"/>
            <a:r>
              <a:rPr lang="en-US"/>
              <a:t>Title</a:t>
            </a:r>
            <a:endParaRPr lang="en-GB"/>
          </a:p>
        </p:txBody>
      </p:sp>
      <p:grpSp>
        <p:nvGrpSpPr>
          <p:cNvPr id="3" name="Group 5">
            <a:extLst>
              <a:ext uri="{FF2B5EF4-FFF2-40B4-BE49-F238E27FC236}">
                <a16:creationId xmlns:a16="http://schemas.microsoft.com/office/drawing/2014/main" id="{89C30A15-C901-9996-C4D7-D02091B67C48}"/>
              </a:ext>
            </a:extLst>
          </p:cNvPr>
          <p:cNvGrpSpPr/>
          <p:nvPr/>
        </p:nvGrpSpPr>
        <p:grpSpPr>
          <a:xfrm>
            <a:off x="2500161" y="5148017"/>
            <a:ext cx="9569918" cy="1496735"/>
            <a:chOff x="2500161" y="5148017"/>
            <a:chExt cx="9569918" cy="1496735"/>
          </a:xfrm>
        </p:grpSpPr>
        <p:pic>
          <p:nvPicPr>
            <p:cNvPr id="4" name="Picture 6">
              <a:extLst>
                <a:ext uri="{FF2B5EF4-FFF2-40B4-BE49-F238E27FC236}">
                  <a16:creationId xmlns:a16="http://schemas.microsoft.com/office/drawing/2014/main" id="{52B78F45-8402-CBA3-8168-DE6B298F50F6}"/>
                </a:ext>
              </a:extLst>
            </p:cNvPr>
            <p:cNvPicPr>
              <a:picLocks noChangeAspect="1"/>
            </p:cNvPicPr>
            <p:nvPr/>
          </p:nvPicPr>
          <p:blipFill>
            <a:blip r:embed="rId2">
              <a:lum bright="70000" contrast="-70000"/>
            </a:blip>
            <a:srcRect r="10441"/>
            <a:stretch>
              <a:fillRect/>
            </a:stretch>
          </p:blipFill>
          <p:spPr>
            <a:xfrm>
              <a:off x="4118219" y="5148017"/>
              <a:ext cx="1506684" cy="1496735"/>
            </a:xfrm>
            <a:prstGeom prst="rect">
              <a:avLst/>
            </a:prstGeom>
            <a:noFill/>
            <a:ln cap="flat">
              <a:noFill/>
            </a:ln>
          </p:spPr>
        </p:pic>
        <p:pic>
          <p:nvPicPr>
            <p:cNvPr id="5" name="Picture 7">
              <a:extLst>
                <a:ext uri="{FF2B5EF4-FFF2-40B4-BE49-F238E27FC236}">
                  <a16:creationId xmlns:a16="http://schemas.microsoft.com/office/drawing/2014/main" id="{4979B6EA-9948-2C60-D167-2B51F201AE9D}"/>
                </a:ext>
              </a:extLst>
            </p:cNvPr>
            <p:cNvPicPr>
              <a:picLocks noChangeAspect="1"/>
            </p:cNvPicPr>
            <p:nvPr/>
          </p:nvPicPr>
          <p:blipFill>
            <a:blip r:embed="rId3">
              <a:lum bright="70000" contrast="-70000"/>
            </a:blip>
            <a:srcRect l="4882"/>
            <a:stretch>
              <a:fillRect/>
            </a:stretch>
          </p:blipFill>
          <p:spPr>
            <a:xfrm flipH="1">
              <a:off x="2500161" y="5148017"/>
              <a:ext cx="1548490" cy="1496735"/>
            </a:xfrm>
            <a:prstGeom prst="rect">
              <a:avLst/>
            </a:prstGeom>
            <a:noFill/>
            <a:ln cap="flat">
              <a:noFill/>
            </a:ln>
          </p:spPr>
        </p:pic>
        <p:pic>
          <p:nvPicPr>
            <p:cNvPr id="6" name="Picture 8">
              <a:extLst>
                <a:ext uri="{FF2B5EF4-FFF2-40B4-BE49-F238E27FC236}">
                  <a16:creationId xmlns:a16="http://schemas.microsoft.com/office/drawing/2014/main" id="{A7853648-09C2-EC6A-3D34-ADFB30432E46}"/>
                </a:ext>
              </a:extLst>
            </p:cNvPr>
            <p:cNvPicPr>
              <a:picLocks noChangeAspect="1"/>
            </p:cNvPicPr>
            <p:nvPr/>
          </p:nvPicPr>
          <p:blipFill>
            <a:blip r:embed="rId4">
              <a:lum bright="70000" contrast="-70000"/>
            </a:blip>
            <a:srcRect l="8796" r="15629"/>
            <a:stretch>
              <a:fillRect/>
            </a:stretch>
          </p:blipFill>
          <p:spPr>
            <a:xfrm>
              <a:off x="5694471" y="5148017"/>
              <a:ext cx="1524103" cy="1496735"/>
            </a:xfrm>
            <a:prstGeom prst="rect">
              <a:avLst/>
            </a:prstGeom>
            <a:noFill/>
            <a:ln cap="flat">
              <a:noFill/>
            </a:ln>
          </p:spPr>
        </p:pic>
        <p:pic>
          <p:nvPicPr>
            <p:cNvPr id="7" name="Picture 9">
              <a:extLst>
                <a:ext uri="{FF2B5EF4-FFF2-40B4-BE49-F238E27FC236}">
                  <a16:creationId xmlns:a16="http://schemas.microsoft.com/office/drawing/2014/main" id="{F158D12D-E3F4-7835-E353-B1B04BAF7B7D}"/>
                </a:ext>
              </a:extLst>
            </p:cNvPr>
            <p:cNvPicPr>
              <a:picLocks noChangeAspect="1"/>
            </p:cNvPicPr>
            <p:nvPr/>
          </p:nvPicPr>
          <p:blipFill>
            <a:blip r:embed="rId5">
              <a:lum bright="70000" contrast="-70000"/>
            </a:blip>
            <a:stretch>
              <a:fillRect/>
            </a:stretch>
          </p:blipFill>
          <p:spPr>
            <a:xfrm>
              <a:off x="7270723" y="5148017"/>
              <a:ext cx="1570344" cy="1496735"/>
            </a:xfrm>
            <a:prstGeom prst="rect">
              <a:avLst/>
            </a:prstGeom>
            <a:noFill/>
            <a:ln cap="flat">
              <a:noFill/>
            </a:ln>
          </p:spPr>
        </p:pic>
        <p:pic>
          <p:nvPicPr>
            <p:cNvPr id="8" name="Picture 10">
              <a:extLst>
                <a:ext uri="{FF2B5EF4-FFF2-40B4-BE49-F238E27FC236}">
                  <a16:creationId xmlns:a16="http://schemas.microsoft.com/office/drawing/2014/main" id="{755D0D72-11C4-5F04-868F-A49F8EFB95AA}"/>
                </a:ext>
              </a:extLst>
            </p:cNvPr>
            <p:cNvPicPr>
              <a:picLocks noChangeAspect="1"/>
            </p:cNvPicPr>
            <p:nvPr/>
          </p:nvPicPr>
          <p:blipFill>
            <a:blip r:embed="rId6">
              <a:lum bright="70000" contrast="-70000"/>
            </a:blip>
            <a:stretch>
              <a:fillRect/>
            </a:stretch>
          </p:blipFill>
          <p:spPr>
            <a:xfrm>
              <a:off x="8887492" y="5148017"/>
              <a:ext cx="1542309" cy="1496735"/>
            </a:xfrm>
            <a:prstGeom prst="rect">
              <a:avLst/>
            </a:prstGeom>
            <a:noFill/>
            <a:ln cap="flat">
              <a:noFill/>
            </a:ln>
          </p:spPr>
        </p:pic>
        <p:pic>
          <p:nvPicPr>
            <p:cNvPr id="9" name="Picture 11">
              <a:extLst>
                <a:ext uri="{FF2B5EF4-FFF2-40B4-BE49-F238E27FC236}">
                  <a16:creationId xmlns:a16="http://schemas.microsoft.com/office/drawing/2014/main" id="{8673F2A4-4C50-59FA-924F-41AA38D98E75}"/>
                </a:ext>
              </a:extLst>
            </p:cNvPr>
            <p:cNvPicPr>
              <a:picLocks noChangeAspect="1"/>
            </p:cNvPicPr>
            <p:nvPr/>
          </p:nvPicPr>
          <p:blipFill>
            <a:blip r:embed="rId7">
              <a:lum bright="70000" contrast="-70000"/>
            </a:blip>
            <a:srcRect l="30006" r="-1"/>
            <a:stretch>
              <a:fillRect/>
            </a:stretch>
          </p:blipFill>
          <p:spPr>
            <a:xfrm>
              <a:off x="10498637" y="5148017"/>
              <a:ext cx="1571442" cy="1496735"/>
            </a:xfrm>
            <a:prstGeom prst="rect">
              <a:avLst/>
            </a:prstGeom>
            <a:noFill/>
            <a:ln cap="flat">
              <a:noFill/>
            </a:ln>
          </p:spPr>
        </p:pic>
      </p:grpSp>
      <p:pic>
        <p:nvPicPr>
          <p:cNvPr id="10" name="Picture 12">
            <a:extLst>
              <a:ext uri="{FF2B5EF4-FFF2-40B4-BE49-F238E27FC236}">
                <a16:creationId xmlns:a16="http://schemas.microsoft.com/office/drawing/2014/main" id="{9177D439-EDB6-C653-6583-1AD88C9467B8}"/>
              </a:ext>
            </a:extLst>
          </p:cNvPr>
          <p:cNvPicPr>
            <a:picLocks noChangeAspect="1"/>
          </p:cNvPicPr>
          <p:nvPr/>
        </p:nvPicPr>
        <p:blipFill>
          <a:blip r:embed="rId8"/>
          <a:stretch>
            <a:fillRect/>
          </a:stretch>
        </p:blipFill>
        <p:spPr>
          <a:xfrm>
            <a:off x="8091315" y="230812"/>
            <a:ext cx="3680789" cy="1226932"/>
          </a:xfrm>
          <a:prstGeom prst="rect">
            <a:avLst/>
          </a:prstGeom>
          <a:noFill/>
          <a:ln cap="flat">
            <a:noFill/>
          </a:ln>
        </p:spPr>
      </p:pic>
    </p:spTree>
    <p:extLst>
      <p:ext uri="{BB962C8B-B14F-4D97-AF65-F5344CB8AC3E}">
        <p14:creationId xmlns:p14="http://schemas.microsoft.com/office/powerpoint/2010/main" val="41758648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787E1-D7C1-A14C-3AA3-8F86D9BB5EBF}"/>
              </a:ext>
            </a:extLst>
          </p:cNvPr>
          <p:cNvSpPr txBox="1">
            <a:spLocks noGrp="1"/>
          </p:cNvSpPr>
          <p:nvPr>
            <p:ph type="title"/>
          </p:nvPr>
        </p:nvSpPr>
        <p:spPr>
          <a:xfrm>
            <a:off x="1408038" y="2564983"/>
            <a:ext cx="10515600" cy="1325559"/>
          </a:xfrm>
          <a:prstGeom prst="rect">
            <a:avLst/>
          </a:prstGeom>
          <a:noFill/>
          <a:ln>
            <a:noFill/>
          </a:ln>
        </p:spPr>
        <p:txBody>
          <a:bodyPr vert="horz" wrap="square" lIns="91440" tIns="45720" rIns="91440" bIns="45720" anchor="t" anchorCtr="0" compatLnSpc="1">
            <a:noAutofit/>
          </a:bodyPr>
          <a:lstStyle>
            <a:lvl1pPr marL="0" marR="0" lvl="0" indent="0" defTabSz="914445" fontAlgn="auto">
              <a:spcBef>
                <a:spcPts val="0"/>
              </a:spcBef>
              <a:spcAft>
                <a:spcPts val="0"/>
              </a:spcAft>
              <a:tabLst/>
              <a:defRPr lang="en-US" b="1" i="0" u="none" strike="noStrike" cap="none" spc="0" baseline="0">
                <a:solidFill>
                  <a:srgbClr val="015EA4"/>
                </a:solidFill>
                <a:uFillTx/>
                <a:latin typeface="Arial"/>
              </a:defRPr>
            </a:lvl1pPr>
          </a:lstStyle>
          <a:p>
            <a:pPr lvl="0"/>
            <a:r>
              <a:rPr lang="en-US"/>
              <a:t>Thank you</a:t>
            </a:r>
            <a:endParaRPr lang="en-GB"/>
          </a:p>
        </p:txBody>
      </p:sp>
      <p:sp>
        <p:nvSpPr>
          <p:cNvPr id="3" name="Date Placeholder 3">
            <a:extLst>
              <a:ext uri="{FF2B5EF4-FFF2-40B4-BE49-F238E27FC236}">
                <a16:creationId xmlns:a16="http://schemas.microsoft.com/office/drawing/2014/main" id="{4492A9E0-DBAF-642E-04C9-60260FA95A57}"/>
              </a:ext>
            </a:extLst>
          </p:cNvPr>
          <p:cNvSpPr txBox="1">
            <a:spLocks noGrp="1"/>
          </p:cNvSpPr>
          <p:nvPr>
            <p:ph type="dt" sz="quarter" idx="7"/>
          </p:nvPr>
        </p:nvSpPr>
        <p:spPr>
          <a:xfrm>
            <a:off x="838203" y="6356351"/>
            <a:ext cx="2743200"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rial"/>
              </a:defRPr>
            </a:lvl1pPr>
          </a:lstStyle>
          <a:p>
            <a:pPr lvl="0"/>
            <a:fld id="{3D2279F9-75BB-43DF-9635-EC8FAD2583F0}" type="datetime1">
              <a:rPr lang="en-GB"/>
              <a:pPr lvl="0"/>
              <a:t>16/12/2024</a:t>
            </a:fld>
            <a:endParaRPr lang="en-GB"/>
          </a:p>
        </p:txBody>
      </p:sp>
      <p:sp>
        <p:nvSpPr>
          <p:cNvPr id="4" name="Footer Placeholder 4">
            <a:extLst>
              <a:ext uri="{FF2B5EF4-FFF2-40B4-BE49-F238E27FC236}">
                <a16:creationId xmlns:a16="http://schemas.microsoft.com/office/drawing/2014/main" id="{997EE3E8-B77B-1EC7-5D16-D172731BCC9A}"/>
              </a:ext>
            </a:extLst>
          </p:cNvPr>
          <p:cNvSpPr txBox="1">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rial"/>
              </a:defRPr>
            </a:lvl1pPr>
          </a:lstStyle>
          <a:p>
            <a:pPr lvl="0"/>
            <a:endParaRPr lang="en-GB"/>
          </a:p>
        </p:txBody>
      </p:sp>
      <p:sp>
        <p:nvSpPr>
          <p:cNvPr id="5" name="Slide Number Placeholder 5">
            <a:extLst>
              <a:ext uri="{FF2B5EF4-FFF2-40B4-BE49-F238E27FC236}">
                <a16:creationId xmlns:a16="http://schemas.microsoft.com/office/drawing/2014/main" id="{DFCE1A10-ACC1-21C0-C0D8-DA12C2B08CAD}"/>
              </a:ext>
            </a:extLst>
          </p:cNvPr>
          <p:cNvSpPr txBox="1">
            <a:spLocks noGrp="1"/>
          </p:cNvSpPr>
          <p:nvPr>
            <p:ph type="sldNum" sz="quarter" idx="8"/>
          </p:nvPr>
        </p:nvSpPr>
        <p:spPr>
          <a:xfrm>
            <a:off x="8610603" y="6356351"/>
            <a:ext cx="2743200"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rial"/>
              </a:defRPr>
            </a:lvl1pPr>
          </a:lstStyle>
          <a:p>
            <a:pPr lvl="0"/>
            <a:fld id="{F263B102-7BE4-426A-9E9B-D671D3A42B39}" type="slidenum">
              <a:t>‹#›</a:t>
            </a:fld>
            <a:endParaRPr lang="en-GB"/>
          </a:p>
        </p:txBody>
      </p:sp>
      <p:pic>
        <p:nvPicPr>
          <p:cNvPr id="6" name="Picture 6">
            <a:extLst>
              <a:ext uri="{FF2B5EF4-FFF2-40B4-BE49-F238E27FC236}">
                <a16:creationId xmlns:a16="http://schemas.microsoft.com/office/drawing/2014/main" id="{E7E499E9-140F-78CE-5EA1-64C2ED25B58B}"/>
              </a:ext>
            </a:extLst>
          </p:cNvPr>
          <p:cNvPicPr>
            <a:picLocks noChangeAspect="1"/>
          </p:cNvPicPr>
          <p:nvPr/>
        </p:nvPicPr>
        <p:blipFill>
          <a:blip r:embed="rId2"/>
          <a:stretch>
            <a:fillRect/>
          </a:stretch>
        </p:blipFill>
        <p:spPr>
          <a:xfrm>
            <a:off x="8091315" y="230812"/>
            <a:ext cx="3680789" cy="1226932"/>
          </a:xfrm>
          <a:prstGeom prst="rect">
            <a:avLst/>
          </a:prstGeom>
          <a:noFill/>
          <a:ln cap="flat">
            <a:noFill/>
          </a:ln>
        </p:spPr>
      </p:pic>
    </p:spTree>
    <p:extLst>
      <p:ext uri="{BB962C8B-B14F-4D97-AF65-F5344CB8AC3E}">
        <p14:creationId xmlns:p14="http://schemas.microsoft.com/office/powerpoint/2010/main" val="30018884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large column 2">
    <p:spTree>
      <p:nvGrpSpPr>
        <p:cNvPr id="1" name=""/>
        <p:cNvGrpSpPr/>
        <p:nvPr/>
      </p:nvGrpSpPr>
      <p:grpSpPr>
        <a:xfrm>
          <a:off x="0" y="0"/>
          <a:ext cx="0" cy="0"/>
          <a:chOff x="0" y="0"/>
          <a:chExt cx="0" cy="0"/>
        </a:xfrm>
      </p:grpSpPr>
      <p:sp>
        <p:nvSpPr>
          <p:cNvPr id="2" name="Google Shape;25;p5">
            <a:extLst>
              <a:ext uri="{FF2B5EF4-FFF2-40B4-BE49-F238E27FC236}">
                <a16:creationId xmlns:a16="http://schemas.microsoft.com/office/drawing/2014/main" id="{033B3059-5FFC-2433-3E66-EEE167B275B7}"/>
              </a:ext>
            </a:extLst>
          </p:cNvPr>
          <p:cNvSpPr txBox="1">
            <a:spLocks noGrp="1"/>
          </p:cNvSpPr>
          <p:nvPr>
            <p:ph type="title"/>
          </p:nvPr>
        </p:nvSpPr>
        <p:spPr>
          <a:xfrm>
            <a:off x="752971" y="189134"/>
            <a:ext cx="9088029" cy="597999"/>
          </a:xfrm>
          <a:prstGeom prst="rect">
            <a:avLst/>
          </a:prstGeom>
          <a:noFill/>
          <a:ln>
            <a:noFill/>
          </a:ln>
        </p:spPr>
        <p:txBody>
          <a:bodyPr vert="horz" wrap="square" lIns="91421" tIns="91421" rIns="91421" bIns="91421" anchor="t" anchorCtr="0" compatLnSpc="1">
            <a:noAutofit/>
          </a:bodyPr>
          <a:lstStyle>
            <a:lvl1pPr marL="0" marR="0" lvl="0" indent="0" defTabSz="914445" fontAlgn="auto">
              <a:spcBef>
                <a:spcPts val="0"/>
              </a:spcBef>
              <a:spcAft>
                <a:spcPts val="0"/>
              </a:spcAft>
              <a:tabLst/>
              <a:defRPr lang="en-GB" sz="2667" b="1" i="0" u="none" strike="noStrike" cap="none" spc="0" baseline="0">
                <a:solidFill>
                  <a:srgbClr val="000000"/>
                </a:solidFill>
                <a:uFillTx/>
                <a:latin typeface="Franklin Gothic"/>
                <a:ea typeface="Franklin Gothic"/>
                <a:cs typeface="Franklin Gothic"/>
              </a:defRPr>
            </a:lvl1pPr>
          </a:lstStyle>
          <a:p>
            <a:pPr lvl="0"/>
            <a:r>
              <a:rPr lang="en-GB"/>
              <a:t>Click to edit Master title style</a:t>
            </a:r>
          </a:p>
        </p:txBody>
      </p:sp>
      <p:sp>
        <p:nvSpPr>
          <p:cNvPr id="3" name="Google Shape;26;p5">
            <a:extLst>
              <a:ext uri="{FF2B5EF4-FFF2-40B4-BE49-F238E27FC236}">
                <a16:creationId xmlns:a16="http://schemas.microsoft.com/office/drawing/2014/main" id="{D8358AE6-DDDA-4468-2367-B1B6AB3A8C49}"/>
              </a:ext>
            </a:extLst>
          </p:cNvPr>
          <p:cNvSpPr txBox="1">
            <a:spLocks noGrp="1"/>
          </p:cNvSpPr>
          <p:nvPr>
            <p:ph type="body" sz="quarter" idx="4294967295"/>
          </p:nvPr>
        </p:nvSpPr>
        <p:spPr>
          <a:xfrm>
            <a:off x="5000204" y="1440335"/>
            <a:ext cx="4840797" cy="4651397"/>
          </a:xfrm>
          <a:prstGeom prst="rect">
            <a:avLst/>
          </a:prstGeom>
          <a:noFill/>
          <a:ln>
            <a:noFill/>
          </a:ln>
        </p:spPr>
        <p:txBody>
          <a:bodyPr vert="horz" wrap="square" lIns="91421" tIns="91421" rIns="91421" bIns="91421" anchor="t" anchorCtr="0" compatLnSpc="1">
            <a:noAutofit/>
          </a:bodyPr>
          <a:lstStyle>
            <a:lvl1pPr marL="355610" marR="0" lvl="0" indent="-169337" defTabSz="914445" fontAlgn="auto">
              <a:spcBef>
                <a:spcPts val="0"/>
              </a:spcBef>
              <a:spcAft>
                <a:spcPts val="0"/>
              </a:spcAft>
              <a:buSzPts val="1400"/>
              <a:buFont typeface="Arial" pitchFamily="34"/>
              <a:tabLst/>
              <a:defRPr lang="en-US" sz="1867" b="0" i="0" u="none" strike="noStrike" cap="none" spc="0" baseline="0">
                <a:solidFill>
                  <a:srgbClr val="E7E6E6"/>
                </a:solidFill>
                <a:uFillTx/>
                <a:latin typeface="Franklin Gothic"/>
                <a:ea typeface="Franklin Gothic"/>
                <a:cs typeface="Franklin Gothic"/>
              </a:defRPr>
            </a:lvl1pPr>
          </a:lstStyle>
          <a:p>
            <a:pPr lvl="0"/>
            <a:r>
              <a:rPr lang="en-US"/>
              <a:t>Click to edit Master text styles</a:t>
            </a:r>
          </a:p>
        </p:txBody>
      </p:sp>
      <p:sp>
        <p:nvSpPr>
          <p:cNvPr id="4" name="Google Shape;28;p5">
            <a:extLst>
              <a:ext uri="{FF2B5EF4-FFF2-40B4-BE49-F238E27FC236}">
                <a16:creationId xmlns:a16="http://schemas.microsoft.com/office/drawing/2014/main" id="{87C8A28E-C193-9B63-23B4-3894FFB98D72}"/>
              </a:ext>
            </a:extLst>
          </p:cNvPr>
          <p:cNvSpPr txBox="1">
            <a:spLocks noGrp="1"/>
          </p:cNvSpPr>
          <p:nvPr>
            <p:ph type="title" sz="quarter" idx="4294967295"/>
          </p:nvPr>
        </p:nvSpPr>
        <p:spPr>
          <a:xfrm>
            <a:off x="752962" y="1440335"/>
            <a:ext cx="4119600" cy="4651397"/>
          </a:xfrm>
          <a:prstGeom prst="rect">
            <a:avLst/>
          </a:prstGeom>
          <a:noFill/>
          <a:ln>
            <a:noFill/>
          </a:ln>
        </p:spPr>
        <p:txBody>
          <a:bodyPr vert="horz" wrap="square" lIns="91421" tIns="91421" rIns="91421" bIns="91421" anchor="t" anchorCtr="0" compatLnSpc="1">
            <a:noAutofit/>
          </a:bodyPr>
          <a:lstStyle>
            <a:lvl1pPr marL="0" marR="0" lvl="0" indent="0" defTabSz="914445" fontAlgn="auto">
              <a:spcBef>
                <a:spcPts val="0"/>
              </a:spcBef>
              <a:spcAft>
                <a:spcPts val="0"/>
              </a:spcAft>
              <a:tabLst/>
              <a:defRPr lang="en-GB" sz="1867" b="1" i="0" u="none" strike="noStrike" cap="none" spc="0" baseline="0">
                <a:solidFill>
                  <a:srgbClr val="000000"/>
                </a:solidFill>
                <a:uFillTx/>
                <a:latin typeface="Franklin Gothic"/>
                <a:ea typeface="Franklin Gothic"/>
                <a:cs typeface="Franklin Gothic"/>
              </a:defRPr>
            </a:lvl1pPr>
          </a:lstStyle>
          <a:p>
            <a:pPr lvl="0"/>
            <a:r>
              <a:rPr lang="en-GB"/>
              <a:t>Click to edit Master title style</a:t>
            </a:r>
          </a:p>
        </p:txBody>
      </p:sp>
    </p:spTree>
    <p:extLst>
      <p:ext uri="{BB962C8B-B14F-4D97-AF65-F5344CB8AC3E}">
        <p14:creationId xmlns:p14="http://schemas.microsoft.com/office/powerpoint/2010/main" val="42322531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3550933"/>
            <a:ext cx="5988800" cy="763600"/>
          </a:xfrm>
          <a:prstGeom prst="rect">
            <a:avLst/>
          </a:prstGeom>
        </p:spPr>
        <p:txBody>
          <a:bodyPr spcFirstLastPara="1" wrap="square" lIns="91425" tIns="91425" rIns="91425" bIns="91425" anchor="t" anchorCtr="0">
            <a:noAutofit/>
          </a:bodyPr>
          <a:lstStyle>
            <a:lvl1pPr lvl="0">
              <a:spcBef>
                <a:spcPts val="0"/>
              </a:spcBef>
              <a:spcAft>
                <a:spcPts val="0"/>
              </a:spcAft>
              <a:buClr>
                <a:srgbClr val="5C2684"/>
              </a:buClr>
              <a:buSzPts val="2500"/>
              <a:buFont typeface="Franklin Gothic"/>
              <a:buNone/>
              <a:defRPr sz="3333">
                <a:solidFill>
                  <a:schemeClr val="bg2"/>
                </a:solidFill>
                <a:latin typeface="Arial" panose="020B0604020202020204" pitchFamily="34" charset="0"/>
                <a:ea typeface="Arial" panose="020B0604020202020204" pitchFamily="34" charset="0"/>
                <a:cs typeface="Arial" panose="020B0604020202020204" pitchFamily="34" charset="0"/>
                <a:sym typeface="Franklin Gothic"/>
              </a:defRPr>
            </a:lvl1pPr>
            <a:lvl2pPr lvl="1">
              <a:spcBef>
                <a:spcPts val="0"/>
              </a:spcBef>
              <a:spcAft>
                <a:spcPts val="0"/>
              </a:spcAft>
              <a:buSzPts val="2800"/>
              <a:buFont typeface="Franklin Gothic"/>
              <a:buNone/>
              <a:defRPr>
                <a:latin typeface="Franklin Gothic"/>
                <a:ea typeface="Franklin Gothic"/>
                <a:cs typeface="Franklin Gothic"/>
                <a:sym typeface="Franklin Gothic"/>
              </a:defRPr>
            </a:lvl2pPr>
            <a:lvl3pPr lvl="2">
              <a:spcBef>
                <a:spcPts val="0"/>
              </a:spcBef>
              <a:spcAft>
                <a:spcPts val="0"/>
              </a:spcAft>
              <a:buSzPts val="2800"/>
              <a:buFont typeface="Franklin Gothic"/>
              <a:buNone/>
              <a:defRPr>
                <a:latin typeface="Franklin Gothic"/>
                <a:ea typeface="Franklin Gothic"/>
                <a:cs typeface="Franklin Gothic"/>
                <a:sym typeface="Franklin Gothic"/>
              </a:defRPr>
            </a:lvl3pPr>
            <a:lvl4pPr lvl="3">
              <a:spcBef>
                <a:spcPts val="0"/>
              </a:spcBef>
              <a:spcAft>
                <a:spcPts val="0"/>
              </a:spcAft>
              <a:buSzPts val="2800"/>
              <a:buFont typeface="Franklin Gothic"/>
              <a:buNone/>
              <a:defRPr>
                <a:latin typeface="Franklin Gothic"/>
                <a:ea typeface="Franklin Gothic"/>
                <a:cs typeface="Franklin Gothic"/>
                <a:sym typeface="Franklin Gothic"/>
              </a:defRPr>
            </a:lvl4pPr>
            <a:lvl5pPr lvl="4">
              <a:spcBef>
                <a:spcPts val="0"/>
              </a:spcBef>
              <a:spcAft>
                <a:spcPts val="0"/>
              </a:spcAft>
              <a:buSzPts val="2800"/>
              <a:buFont typeface="Franklin Gothic"/>
              <a:buNone/>
              <a:defRPr>
                <a:latin typeface="Franklin Gothic"/>
                <a:ea typeface="Franklin Gothic"/>
                <a:cs typeface="Franklin Gothic"/>
                <a:sym typeface="Franklin Gothic"/>
              </a:defRPr>
            </a:lvl5pPr>
            <a:lvl6pPr lvl="5">
              <a:spcBef>
                <a:spcPts val="0"/>
              </a:spcBef>
              <a:spcAft>
                <a:spcPts val="0"/>
              </a:spcAft>
              <a:buSzPts val="2800"/>
              <a:buFont typeface="Franklin Gothic"/>
              <a:buNone/>
              <a:defRPr>
                <a:latin typeface="Franklin Gothic"/>
                <a:ea typeface="Franklin Gothic"/>
                <a:cs typeface="Franklin Gothic"/>
                <a:sym typeface="Franklin Gothic"/>
              </a:defRPr>
            </a:lvl6pPr>
            <a:lvl7pPr lvl="6">
              <a:spcBef>
                <a:spcPts val="0"/>
              </a:spcBef>
              <a:spcAft>
                <a:spcPts val="0"/>
              </a:spcAft>
              <a:buSzPts val="2800"/>
              <a:buFont typeface="Franklin Gothic"/>
              <a:buNone/>
              <a:defRPr>
                <a:latin typeface="Franklin Gothic"/>
                <a:ea typeface="Franklin Gothic"/>
                <a:cs typeface="Franklin Gothic"/>
                <a:sym typeface="Franklin Gothic"/>
              </a:defRPr>
            </a:lvl7pPr>
            <a:lvl8pPr lvl="7">
              <a:spcBef>
                <a:spcPts val="0"/>
              </a:spcBef>
              <a:spcAft>
                <a:spcPts val="0"/>
              </a:spcAft>
              <a:buSzPts val="2800"/>
              <a:buFont typeface="Franklin Gothic"/>
              <a:buNone/>
              <a:defRPr>
                <a:latin typeface="Franklin Gothic"/>
                <a:ea typeface="Franklin Gothic"/>
                <a:cs typeface="Franklin Gothic"/>
                <a:sym typeface="Franklin Gothic"/>
              </a:defRPr>
            </a:lvl8pPr>
            <a:lvl9pPr lvl="8">
              <a:spcBef>
                <a:spcPts val="0"/>
              </a:spcBef>
              <a:spcAft>
                <a:spcPts val="0"/>
              </a:spcAft>
              <a:buSzPts val="2800"/>
              <a:buFont typeface="Franklin Gothic"/>
              <a:buNone/>
              <a:defRPr>
                <a:latin typeface="Franklin Gothic"/>
                <a:ea typeface="Franklin Gothic"/>
                <a:cs typeface="Franklin Gothic"/>
                <a:sym typeface="Franklin Gothic"/>
              </a:defRPr>
            </a:lvl9pPr>
          </a:lstStyle>
          <a:p>
            <a:r>
              <a:rPr lang="en-US"/>
              <a:t>Click to edit Master title style</a:t>
            </a:r>
            <a:endParaRPr/>
          </a:p>
        </p:txBody>
      </p:sp>
      <p:sp>
        <p:nvSpPr>
          <p:cNvPr id="15" name="Google Shape;15;p3"/>
          <p:cNvSpPr txBox="1">
            <a:spLocks noGrp="1"/>
          </p:cNvSpPr>
          <p:nvPr>
            <p:ph type="title" idx="2"/>
          </p:nvPr>
        </p:nvSpPr>
        <p:spPr>
          <a:xfrm>
            <a:off x="415600" y="1466800"/>
            <a:ext cx="7680400" cy="2084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C2684"/>
              </a:buClr>
              <a:buSzPts val="2800"/>
              <a:buFont typeface="Franklin Gothic"/>
              <a:buNone/>
              <a:defRPr b="0">
                <a:solidFill>
                  <a:schemeClr val="bg2"/>
                </a:solidFill>
                <a:latin typeface="Arial" panose="020B0604020202020204" pitchFamily="34" charset="0"/>
                <a:ea typeface="Arial" panose="020B0604020202020204" pitchFamily="34" charset="0"/>
                <a:cs typeface="Arial" panose="020B0604020202020204" pitchFamily="34" charset="0"/>
                <a:sym typeface="Franklin Gothic"/>
              </a:defRPr>
            </a:lvl1pPr>
            <a:lvl2pPr lvl="1" rtl="0">
              <a:spcBef>
                <a:spcPts val="0"/>
              </a:spcBef>
              <a:spcAft>
                <a:spcPts val="0"/>
              </a:spcAft>
              <a:buSzPts val="2800"/>
              <a:buFont typeface="Franklin Gothic"/>
              <a:buNone/>
              <a:defRPr b="1">
                <a:latin typeface="Franklin Gothic"/>
                <a:ea typeface="Franklin Gothic"/>
                <a:cs typeface="Franklin Gothic"/>
                <a:sym typeface="Franklin Gothic"/>
              </a:defRPr>
            </a:lvl2pPr>
            <a:lvl3pPr lvl="2" rtl="0">
              <a:spcBef>
                <a:spcPts val="0"/>
              </a:spcBef>
              <a:spcAft>
                <a:spcPts val="0"/>
              </a:spcAft>
              <a:buSzPts val="2800"/>
              <a:buFont typeface="Franklin Gothic"/>
              <a:buNone/>
              <a:defRPr b="1">
                <a:latin typeface="Franklin Gothic"/>
                <a:ea typeface="Franklin Gothic"/>
                <a:cs typeface="Franklin Gothic"/>
                <a:sym typeface="Franklin Gothic"/>
              </a:defRPr>
            </a:lvl3pPr>
            <a:lvl4pPr lvl="3" rtl="0">
              <a:spcBef>
                <a:spcPts val="0"/>
              </a:spcBef>
              <a:spcAft>
                <a:spcPts val="0"/>
              </a:spcAft>
              <a:buSzPts val="2800"/>
              <a:buFont typeface="Franklin Gothic"/>
              <a:buNone/>
              <a:defRPr b="1">
                <a:latin typeface="Franklin Gothic"/>
                <a:ea typeface="Franklin Gothic"/>
                <a:cs typeface="Franklin Gothic"/>
                <a:sym typeface="Franklin Gothic"/>
              </a:defRPr>
            </a:lvl4pPr>
            <a:lvl5pPr lvl="4" rtl="0">
              <a:spcBef>
                <a:spcPts val="0"/>
              </a:spcBef>
              <a:spcAft>
                <a:spcPts val="0"/>
              </a:spcAft>
              <a:buSzPts val="2800"/>
              <a:buFont typeface="Franklin Gothic"/>
              <a:buNone/>
              <a:defRPr b="1">
                <a:latin typeface="Franklin Gothic"/>
                <a:ea typeface="Franklin Gothic"/>
                <a:cs typeface="Franklin Gothic"/>
                <a:sym typeface="Franklin Gothic"/>
              </a:defRPr>
            </a:lvl5pPr>
            <a:lvl6pPr lvl="5" rtl="0">
              <a:spcBef>
                <a:spcPts val="0"/>
              </a:spcBef>
              <a:spcAft>
                <a:spcPts val="0"/>
              </a:spcAft>
              <a:buSzPts val="2800"/>
              <a:buFont typeface="Franklin Gothic"/>
              <a:buNone/>
              <a:defRPr b="1">
                <a:latin typeface="Franklin Gothic"/>
                <a:ea typeface="Franklin Gothic"/>
                <a:cs typeface="Franklin Gothic"/>
                <a:sym typeface="Franklin Gothic"/>
              </a:defRPr>
            </a:lvl6pPr>
            <a:lvl7pPr lvl="6" rtl="0">
              <a:spcBef>
                <a:spcPts val="0"/>
              </a:spcBef>
              <a:spcAft>
                <a:spcPts val="0"/>
              </a:spcAft>
              <a:buSzPts val="2800"/>
              <a:buFont typeface="Franklin Gothic"/>
              <a:buNone/>
              <a:defRPr b="1">
                <a:latin typeface="Franklin Gothic"/>
                <a:ea typeface="Franklin Gothic"/>
                <a:cs typeface="Franklin Gothic"/>
                <a:sym typeface="Franklin Gothic"/>
              </a:defRPr>
            </a:lvl7pPr>
            <a:lvl8pPr lvl="7" rtl="0">
              <a:spcBef>
                <a:spcPts val="0"/>
              </a:spcBef>
              <a:spcAft>
                <a:spcPts val="0"/>
              </a:spcAft>
              <a:buSzPts val="2800"/>
              <a:buFont typeface="Franklin Gothic"/>
              <a:buNone/>
              <a:defRPr b="1">
                <a:latin typeface="Franklin Gothic"/>
                <a:ea typeface="Franklin Gothic"/>
                <a:cs typeface="Franklin Gothic"/>
                <a:sym typeface="Franklin Gothic"/>
              </a:defRPr>
            </a:lvl8pPr>
            <a:lvl9pPr lvl="8" rtl="0">
              <a:spcBef>
                <a:spcPts val="0"/>
              </a:spcBef>
              <a:spcAft>
                <a:spcPts val="0"/>
              </a:spcAft>
              <a:buSzPts val="2800"/>
              <a:buFont typeface="Franklin Gothic"/>
              <a:buNone/>
              <a:defRPr b="1">
                <a:latin typeface="Franklin Gothic"/>
                <a:ea typeface="Franklin Gothic"/>
                <a:cs typeface="Franklin Gothic"/>
                <a:sym typeface="Franklin Gothic"/>
              </a:defRPr>
            </a:lvl9pPr>
          </a:lstStyle>
          <a:p>
            <a:r>
              <a:rPr lang="en-US"/>
              <a:t>Click to edit Master title style</a:t>
            </a:r>
            <a:endParaRPr/>
          </a:p>
        </p:txBody>
      </p:sp>
      <p:pic>
        <p:nvPicPr>
          <p:cNvPr id="16" name="Google Shape;16;p3"/>
          <p:cNvPicPr preferRelativeResize="0"/>
          <p:nvPr/>
        </p:nvPicPr>
        <p:blipFill rotWithShape="1">
          <a:blip r:embed="rId2">
            <a:alphaModFix/>
          </a:blip>
          <a:srcRect r="55164"/>
          <a:stretch/>
        </p:blipFill>
        <p:spPr>
          <a:xfrm>
            <a:off x="10075867" y="1575634"/>
            <a:ext cx="2116133" cy="4716433"/>
          </a:xfrm>
          <a:prstGeom prst="rect">
            <a:avLst/>
          </a:prstGeom>
          <a:noFill/>
          <a:ln>
            <a:noFill/>
          </a:ln>
        </p:spPr>
      </p:pic>
    </p:spTree>
    <p:extLst>
      <p:ext uri="{BB962C8B-B14F-4D97-AF65-F5344CB8AC3E}">
        <p14:creationId xmlns:p14="http://schemas.microsoft.com/office/powerpoint/2010/main" val="3738535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large column" type="twoColTx" preserve="1">
  <p:cSld name="Title and large column">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873067" y="604000"/>
            <a:ext cx="955733" cy="6017193"/>
          </a:xfrm>
          <a:prstGeom prst="rect">
            <a:avLst/>
          </a:prstGeom>
        </p:spPr>
        <p:txBody>
          <a:bodyPr spcFirstLastPara="1" vert="vert270" wrap="square" lIns="91425" tIns="91425" rIns="91425" bIns="91425" anchor="t" anchorCtr="0">
            <a:noAutofit/>
          </a:bodyPr>
          <a:lstStyle>
            <a:lvl1pPr lvl="0" algn="ctr">
              <a:spcBef>
                <a:spcPts val="0"/>
              </a:spcBef>
              <a:spcAft>
                <a:spcPts val="0"/>
              </a:spcAft>
              <a:buClr>
                <a:srgbClr val="5C2684"/>
              </a:buClr>
              <a:buSzPts val="2000"/>
              <a:buFont typeface="Franklin Gothic"/>
              <a:buNone/>
              <a:defRPr sz="2667" b="0">
                <a:solidFill>
                  <a:schemeClr val="bg2"/>
                </a:solidFill>
                <a:latin typeface="Arial" panose="020B0604020202020204" pitchFamily="34" charset="0"/>
                <a:ea typeface="Arial" panose="020B0604020202020204" pitchFamily="34" charset="0"/>
                <a:cs typeface="Arial" panose="020B0604020202020204" pitchFamily="34" charset="0"/>
                <a:sym typeface="Franklin Gothic"/>
              </a:defRPr>
            </a:lvl1pPr>
            <a:lvl2pPr lvl="1">
              <a:spcBef>
                <a:spcPts val="0"/>
              </a:spcBef>
              <a:spcAft>
                <a:spcPts val="0"/>
              </a:spcAft>
              <a:buSzPts val="2000"/>
              <a:buFont typeface="Franklin Gothic"/>
              <a:buNone/>
              <a:defRPr sz="2667">
                <a:latin typeface="Franklin Gothic"/>
                <a:ea typeface="Franklin Gothic"/>
                <a:cs typeface="Franklin Gothic"/>
                <a:sym typeface="Franklin Gothic"/>
              </a:defRPr>
            </a:lvl2pPr>
            <a:lvl3pPr lvl="2">
              <a:spcBef>
                <a:spcPts val="0"/>
              </a:spcBef>
              <a:spcAft>
                <a:spcPts val="0"/>
              </a:spcAft>
              <a:buSzPts val="2000"/>
              <a:buFont typeface="Franklin Gothic"/>
              <a:buNone/>
              <a:defRPr sz="2667">
                <a:latin typeface="Franklin Gothic"/>
                <a:ea typeface="Franklin Gothic"/>
                <a:cs typeface="Franklin Gothic"/>
                <a:sym typeface="Franklin Gothic"/>
              </a:defRPr>
            </a:lvl3pPr>
            <a:lvl4pPr lvl="3">
              <a:spcBef>
                <a:spcPts val="0"/>
              </a:spcBef>
              <a:spcAft>
                <a:spcPts val="0"/>
              </a:spcAft>
              <a:buSzPts val="2000"/>
              <a:buFont typeface="Franklin Gothic"/>
              <a:buNone/>
              <a:defRPr sz="2667">
                <a:latin typeface="Franklin Gothic"/>
                <a:ea typeface="Franklin Gothic"/>
                <a:cs typeface="Franklin Gothic"/>
                <a:sym typeface="Franklin Gothic"/>
              </a:defRPr>
            </a:lvl4pPr>
            <a:lvl5pPr lvl="4">
              <a:spcBef>
                <a:spcPts val="0"/>
              </a:spcBef>
              <a:spcAft>
                <a:spcPts val="0"/>
              </a:spcAft>
              <a:buSzPts val="2000"/>
              <a:buFont typeface="Franklin Gothic"/>
              <a:buNone/>
              <a:defRPr sz="2667">
                <a:latin typeface="Franklin Gothic"/>
                <a:ea typeface="Franklin Gothic"/>
                <a:cs typeface="Franklin Gothic"/>
                <a:sym typeface="Franklin Gothic"/>
              </a:defRPr>
            </a:lvl5pPr>
            <a:lvl6pPr lvl="5">
              <a:spcBef>
                <a:spcPts val="0"/>
              </a:spcBef>
              <a:spcAft>
                <a:spcPts val="0"/>
              </a:spcAft>
              <a:buSzPts val="2000"/>
              <a:buFont typeface="Franklin Gothic"/>
              <a:buNone/>
              <a:defRPr sz="2667">
                <a:latin typeface="Franklin Gothic"/>
                <a:ea typeface="Franklin Gothic"/>
                <a:cs typeface="Franklin Gothic"/>
                <a:sym typeface="Franklin Gothic"/>
              </a:defRPr>
            </a:lvl6pPr>
            <a:lvl7pPr lvl="6">
              <a:spcBef>
                <a:spcPts val="0"/>
              </a:spcBef>
              <a:spcAft>
                <a:spcPts val="0"/>
              </a:spcAft>
              <a:buSzPts val="2000"/>
              <a:buFont typeface="Franklin Gothic"/>
              <a:buNone/>
              <a:defRPr sz="2667">
                <a:latin typeface="Franklin Gothic"/>
                <a:ea typeface="Franklin Gothic"/>
                <a:cs typeface="Franklin Gothic"/>
                <a:sym typeface="Franklin Gothic"/>
              </a:defRPr>
            </a:lvl7pPr>
            <a:lvl8pPr lvl="7">
              <a:spcBef>
                <a:spcPts val="0"/>
              </a:spcBef>
              <a:spcAft>
                <a:spcPts val="0"/>
              </a:spcAft>
              <a:buSzPts val="2000"/>
              <a:buFont typeface="Franklin Gothic"/>
              <a:buNone/>
              <a:defRPr sz="2667">
                <a:latin typeface="Franklin Gothic"/>
                <a:ea typeface="Franklin Gothic"/>
                <a:cs typeface="Franklin Gothic"/>
                <a:sym typeface="Franklin Gothic"/>
              </a:defRPr>
            </a:lvl8pPr>
            <a:lvl9pPr lvl="8">
              <a:spcBef>
                <a:spcPts val="0"/>
              </a:spcBef>
              <a:spcAft>
                <a:spcPts val="0"/>
              </a:spcAft>
              <a:buSzPts val="2000"/>
              <a:buFont typeface="Franklin Gothic"/>
              <a:buNone/>
              <a:defRPr sz="2667">
                <a:latin typeface="Franklin Gothic"/>
                <a:ea typeface="Franklin Gothic"/>
                <a:cs typeface="Franklin Gothic"/>
                <a:sym typeface="Franklin Gothic"/>
              </a:defRPr>
            </a:lvl9pPr>
          </a:lstStyle>
          <a:p>
            <a:r>
              <a:rPr lang="en-US"/>
              <a:t>Click to edit Master title style</a:t>
            </a:r>
            <a:endParaRPr/>
          </a:p>
        </p:txBody>
      </p:sp>
      <p:sp>
        <p:nvSpPr>
          <p:cNvPr id="20" name="Google Shape;20;p4"/>
          <p:cNvSpPr txBox="1">
            <a:spLocks noGrp="1"/>
          </p:cNvSpPr>
          <p:nvPr>
            <p:ph type="body" idx="1"/>
          </p:nvPr>
        </p:nvSpPr>
        <p:spPr>
          <a:xfrm>
            <a:off x="2103101" y="1536633"/>
            <a:ext cx="9695003" cy="508456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Clr>
                <a:srgbClr val="434343"/>
              </a:buClr>
              <a:buSzPts val="1400"/>
              <a:buFont typeface="Franklin Gothic"/>
              <a:buChar char="●"/>
              <a:defRPr sz="2400">
                <a:solidFill>
                  <a:schemeClr val="bg2"/>
                </a:solidFill>
                <a:latin typeface="Arial" panose="020B0604020202020204" pitchFamily="34" charset="0"/>
                <a:ea typeface="Arial" panose="020B0604020202020204" pitchFamily="34" charset="0"/>
                <a:cs typeface="Arial" panose="020B0604020202020204" pitchFamily="34" charset="0"/>
                <a:sym typeface="Franklin Gothic"/>
              </a:defRPr>
            </a:lvl1pPr>
            <a:lvl2pPr marL="1219170" lvl="1" indent="-423323">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2pPr>
            <a:lvl3pPr marL="1828754" lvl="2" indent="-423323">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3pPr>
            <a:lvl4pPr marL="2438339" lvl="3" indent="-423323">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4pPr>
            <a:lvl5pPr marL="3047924" lvl="4" indent="-423323">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5pPr>
            <a:lvl6pPr marL="3657509" lvl="5" indent="-423323">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6pPr>
            <a:lvl7pPr marL="4267093" lvl="6" indent="-423323">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7pPr>
            <a:lvl8pPr marL="4876678" lvl="7" indent="-423323">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8pPr>
            <a:lvl9pPr marL="5486263" lvl="8" indent="-423323">
              <a:spcBef>
                <a:spcPts val="2133"/>
              </a:spcBef>
              <a:spcAft>
                <a:spcPts val="2133"/>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9pPr>
          </a:lstStyle>
          <a:p>
            <a:pPr lvl="0"/>
            <a:r>
              <a:rPr lang="en-US"/>
              <a:t>Edit Master text styles</a:t>
            </a:r>
          </a:p>
        </p:txBody>
      </p:sp>
      <p:sp>
        <p:nvSpPr>
          <p:cNvPr id="22" name="Google Shape;22;p4"/>
          <p:cNvSpPr txBox="1">
            <a:spLocks noGrp="1"/>
          </p:cNvSpPr>
          <p:nvPr>
            <p:ph type="title" idx="2"/>
          </p:nvPr>
        </p:nvSpPr>
        <p:spPr>
          <a:xfrm>
            <a:off x="2103100" y="604000"/>
            <a:ext cx="7595067" cy="598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A7B5"/>
              </a:buClr>
              <a:buSzPts val="1400"/>
              <a:buFont typeface="Franklin Gothic"/>
              <a:buNone/>
              <a:defRPr sz="2667" b="0">
                <a:solidFill>
                  <a:schemeClr val="bg2"/>
                </a:solidFill>
                <a:latin typeface="Arial" panose="020B0604020202020204" pitchFamily="34" charset="0"/>
                <a:ea typeface="Arial" panose="020B0604020202020204" pitchFamily="34" charset="0"/>
                <a:cs typeface="Arial" panose="020B0604020202020204" pitchFamily="34" charset="0"/>
                <a:sym typeface="Franklin Gothic"/>
              </a:defRPr>
            </a:lvl1pPr>
            <a:lvl2pPr lvl="1" rtl="0">
              <a:spcBef>
                <a:spcPts val="0"/>
              </a:spcBef>
              <a:spcAft>
                <a:spcPts val="0"/>
              </a:spcAft>
              <a:buSzPts val="2000"/>
              <a:buFont typeface="Franklin Gothic"/>
              <a:buNone/>
              <a:defRPr sz="2667" b="1">
                <a:latin typeface="Franklin Gothic"/>
                <a:ea typeface="Franklin Gothic"/>
                <a:cs typeface="Franklin Gothic"/>
                <a:sym typeface="Franklin Gothic"/>
              </a:defRPr>
            </a:lvl2pPr>
            <a:lvl3pPr lvl="2" rtl="0">
              <a:spcBef>
                <a:spcPts val="0"/>
              </a:spcBef>
              <a:spcAft>
                <a:spcPts val="0"/>
              </a:spcAft>
              <a:buSzPts val="2000"/>
              <a:buFont typeface="Franklin Gothic"/>
              <a:buNone/>
              <a:defRPr sz="2667" b="1">
                <a:latin typeface="Franklin Gothic"/>
                <a:ea typeface="Franklin Gothic"/>
                <a:cs typeface="Franklin Gothic"/>
                <a:sym typeface="Franklin Gothic"/>
              </a:defRPr>
            </a:lvl3pPr>
            <a:lvl4pPr lvl="3" rtl="0">
              <a:spcBef>
                <a:spcPts val="0"/>
              </a:spcBef>
              <a:spcAft>
                <a:spcPts val="0"/>
              </a:spcAft>
              <a:buSzPts val="2000"/>
              <a:buFont typeface="Franklin Gothic"/>
              <a:buNone/>
              <a:defRPr sz="2667" b="1">
                <a:latin typeface="Franklin Gothic"/>
                <a:ea typeface="Franklin Gothic"/>
                <a:cs typeface="Franklin Gothic"/>
                <a:sym typeface="Franklin Gothic"/>
              </a:defRPr>
            </a:lvl4pPr>
            <a:lvl5pPr lvl="4" rtl="0">
              <a:spcBef>
                <a:spcPts val="0"/>
              </a:spcBef>
              <a:spcAft>
                <a:spcPts val="0"/>
              </a:spcAft>
              <a:buSzPts val="2000"/>
              <a:buFont typeface="Franklin Gothic"/>
              <a:buNone/>
              <a:defRPr sz="2667" b="1">
                <a:latin typeface="Franklin Gothic"/>
                <a:ea typeface="Franklin Gothic"/>
                <a:cs typeface="Franklin Gothic"/>
                <a:sym typeface="Franklin Gothic"/>
              </a:defRPr>
            </a:lvl5pPr>
            <a:lvl6pPr lvl="5" rtl="0">
              <a:spcBef>
                <a:spcPts val="0"/>
              </a:spcBef>
              <a:spcAft>
                <a:spcPts val="0"/>
              </a:spcAft>
              <a:buSzPts val="2000"/>
              <a:buFont typeface="Franklin Gothic"/>
              <a:buNone/>
              <a:defRPr sz="2667" b="1">
                <a:latin typeface="Franklin Gothic"/>
                <a:ea typeface="Franklin Gothic"/>
                <a:cs typeface="Franklin Gothic"/>
                <a:sym typeface="Franklin Gothic"/>
              </a:defRPr>
            </a:lvl6pPr>
            <a:lvl7pPr lvl="6" rtl="0">
              <a:spcBef>
                <a:spcPts val="0"/>
              </a:spcBef>
              <a:spcAft>
                <a:spcPts val="0"/>
              </a:spcAft>
              <a:buSzPts val="2000"/>
              <a:buFont typeface="Franklin Gothic"/>
              <a:buNone/>
              <a:defRPr sz="2667" b="1">
                <a:latin typeface="Franklin Gothic"/>
                <a:ea typeface="Franklin Gothic"/>
                <a:cs typeface="Franklin Gothic"/>
                <a:sym typeface="Franklin Gothic"/>
              </a:defRPr>
            </a:lvl7pPr>
            <a:lvl8pPr lvl="7" rtl="0">
              <a:spcBef>
                <a:spcPts val="0"/>
              </a:spcBef>
              <a:spcAft>
                <a:spcPts val="0"/>
              </a:spcAft>
              <a:buSzPts val="2000"/>
              <a:buFont typeface="Franklin Gothic"/>
              <a:buNone/>
              <a:defRPr sz="2667" b="1">
                <a:latin typeface="Franklin Gothic"/>
                <a:ea typeface="Franklin Gothic"/>
                <a:cs typeface="Franklin Gothic"/>
                <a:sym typeface="Franklin Gothic"/>
              </a:defRPr>
            </a:lvl8pPr>
            <a:lvl9pPr lvl="8" rtl="0">
              <a:spcBef>
                <a:spcPts val="0"/>
              </a:spcBef>
              <a:spcAft>
                <a:spcPts val="0"/>
              </a:spcAft>
              <a:buSzPts val="2000"/>
              <a:buFont typeface="Franklin Gothic"/>
              <a:buNone/>
              <a:defRPr sz="2667" b="1">
                <a:latin typeface="Franklin Gothic"/>
                <a:ea typeface="Franklin Gothic"/>
                <a:cs typeface="Franklin Gothic"/>
                <a:sym typeface="Franklin Gothic"/>
              </a:defRPr>
            </a:lvl9pPr>
          </a:lstStyle>
          <a:p>
            <a:r>
              <a:rPr lang="en-US"/>
              <a:t>Click to edit Master title style</a:t>
            </a:r>
            <a:endParaRPr/>
          </a:p>
        </p:txBody>
      </p:sp>
    </p:spTree>
    <p:extLst>
      <p:ext uri="{BB962C8B-B14F-4D97-AF65-F5344CB8AC3E}">
        <p14:creationId xmlns:p14="http://schemas.microsoft.com/office/powerpoint/2010/main" val="2565477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large column 1" preserve="1">
  <p:cSld name="Title and large column 1">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873066" y="604000"/>
            <a:ext cx="6966399" cy="598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C2684"/>
              </a:buClr>
              <a:buSzPts val="2000"/>
              <a:buFont typeface="Franklin Gothic"/>
              <a:buNone/>
              <a:defRPr sz="2667" b="1">
                <a:solidFill>
                  <a:schemeClr val="bg2"/>
                </a:solidFill>
                <a:latin typeface="Arial" panose="020B0604020202020204" pitchFamily="34" charset="0"/>
                <a:ea typeface="Arial" panose="020B0604020202020204" pitchFamily="34" charset="0"/>
                <a:cs typeface="Arial" panose="020B0604020202020204" pitchFamily="34" charset="0"/>
                <a:sym typeface="Franklin Gothic"/>
              </a:defRPr>
            </a:lvl1pPr>
            <a:lvl2pPr lvl="1" rtl="0">
              <a:spcBef>
                <a:spcPts val="0"/>
              </a:spcBef>
              <a:spcAft>
                <a:spcPts val="0"/>
              </a:spcAft>
              <a:buSzPts val="2000"/>
              <a:buFont typeface="Franklin Gothic"/>
              <a:buNone/>
              <a:defRPr sz="2667">
                <a:latin typeface="Franklin Gothic"/>
                <a:ea typeface="Franklin Gothic"/>
                <a:cs typeface="Franklin Gothic"/>
                <a:sym typeface="Franklin Gothic"/>
              </a:defRPr>
            </a:lvl2pPr>
            <a:lvl3pPr lvl="2" rtl="0">
              <a:spcBef>
                <a:spcPts val="0"/>
              </a:spcBef>
              <a:spcAft>
                <a:spcPts val="0"/>
              </a:spcAft>
              <a:buSzPts val="2000"/>
              <a:buFont typeface="Franklin Gothic"/>
              <a:buNone/>
              <a:defRPr sz="2667">
                <a:latin typeface="Franklin Gothic"/>
                <a:ea typeface="Franklin Gothic"/>
                <a:cs typeface="Franklin Gothic"/>
                <a:sym typeface="Franklin Gothic"/>
              </a:defRPr>
            </a:lvl3pPr>
            <a:lvl4pPr lvl="3" rtl="0">
              <a:spcBef>
                <a:spcPts val="0"/>
              </a:spcBef>
              <a:spcAft>
                <a:spcPts val="0"/>
              </a:spcAft>
              <a:buSzPts val="2000"/>
              <a:buFont typeface="Franklin Gothic"/>
              <a:buNone/>
              <a:defRPr sz="2667">
                <a:latin typeface="Franklin Gothic"/>
                <a:ea typeface="Franklin Gothic"/>
                <a:cs typeface="Franklin Gothic"/>
                <a:sym typeface="Franklin Gothic"/>
              </a:defRPr>
            </a:lvl4pPr>
            <a:lvl5pPr lvl="4" rtl="0">
              <a:spcBef>
                <a:spcPts val="0"/>
              </a:spcBef>
              <a:spcAft>
                <a:spcPts val="0"/>
              </a:spcAft>
              <a:buSzPts val="2000"/>
              <a:buFont typeface="Franklin Gothic"/>
              <a:buNone/>
              <a:defRPr sz="2667">
                <a:latin typeface="Franklin Gothic"/>
                <a:ea typeface="Franklin Gothic"/>
                <a:cs typeface="Franklin Gothic"/>
                <a:sym typeface="Franklin Gothic"/>
              </a:defRPr>
            </a:lvl5pPr>
            <a:lvl6pPr lvl="5" rtl="0">
              <a:spcBef>
                <a:spcPts val="0"/>
              </a:spcBef>
              <a:spcAft>
                <a:spcPts val="0"/>
              </a:spcAft>
              <a:buSzPts val="2000"/>
              <a:buFont typeface="Franklin Gothic"/>
              <a:buNone/>
              <a:defRPr sz="2667">
                <a:latin typeface="Franklin Gothic"/>
                <a:ea typeface="Franklin Gothic"/>
                <a:cs typeface="Franklin Gothic"/>
                <a:sym typeface="Franklin Gothic"/>
              </a:defRPr>
            </a:lvl6pPr>
            <a:lvl7pPr lvl="6" rtl="0">
              <a:spcBef>
                <a:spcPts val="0"/>
              </a:spcBef>
              <a:spcAft>
                <a:spcPts val="0"/>
              </a:spcAft>
              <a:buSzPts val="2000"/>
              <a:buFont typeface="Franklin Gothic"/>
              <a:buNone/>
              <a:defRPr sz="2667">
                <a:latin typeface="Franklin Gothic"/>
                <a:ea typeface="Franklin Gothic"/>
                <a:cs typeface="Franklin Gothic"/>
                <a:sym typeface="Franklin Gothic"/>
              </a:defRPr>
            </a:lvl7pPr>
            <a:lvl8pPr lvl="7" rtl="0">
              <a:spcBef>
                <a:spcPts val="0"/>
              </a:spcBef>
              <a:spcAft>
                <a:spcPts val="0"/>
              </a:spcAft>
              <a:buSzPts val="2000"/>
              <a:buFont typeface="Franklin Gothic"/>
              <a:buNone/>
              <a:defRPr sz="2667">
                <a:latin typeface="Franklin Gothic"/>
                <a:ea typeface="Franklin Gothic"/>
                <a:cs typeface="Franklin Gothic"/>
                <a:sym typeface="Franklin Gothic"/>
              </a:defRPr>
            </a:lvl8pPr>
            <a:lvl9pPr lvl="8" rtl="0">
              <a:spcBef>
                <a:spcPts val="0"/>
              </a:spcBef>
              <a:spcAft>
                <a:spcPts val="0"/>
              </a:spcAft>
              <a:buSzPts val="2000"/>
              <a:buFont typeface="Franklin Gothic"/>
              <a:buNone/>
              <a:defRPr sz="2667">
                <a:latin typeface="Franklin Gothic"/>
                <a:ea typeface="Franklin Gothic"/>
                <a:cs typeface="Franklin Gothic"/>
                <a:sym typeface="Franklin Gothic"/>
              </a:defRPr>
            </a:lvl9pPr>
          </a:lstStyle>
          <a:p>
            <a:r>
              <a:rPr lang="en-US"/>
              <a:t>Click to edit Master title style</a:t>
            </a:r>
            <a:endParaRPr/>
          </a:p>
        </p:txBody>
      </p:sp>
      <p:sp>
        <p:nvSpPr>
          <p:cNvPr id="32" name="Google Shape;32;p6"/>
          <p:cNvSpPr txBox="1">
            <a:spLocks noGrp="1"/>
          </p:cNvSpPr>
          <p:nvPr>
            <p:ph type="body" idx="1"/>
          </p:nvPr>
        </p:nvSpPr>
        <p:spPr>
          <a:xfrm>
            <a:off x="873067" y="1968575"/>
            <a:ext cx="6966400" cy="4123259"/>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rgbClr val="434343"/>
              </a:buClr>
              <a:buSzPts val="1400"/>
              <a:buFont typeface="Franklin Gothic"/>
              <a:buChar char="●"/>
              <a:defRPr sz="1867">
                <a:solidFill>
                  <a:schemeClr val="bg2"/>
                </a:solidFill>
                <a:latin typeface="Arial" panose="020B0604020202020204" pitchFamily="34" charset="0"/>
                <a:ea typeface="Arial" panose="020B0604020202020204" pitchFamily="34" charset="0"/>
                <a:cs typeface="Arial" panose="020B0604020202020204" pitchFamily="34" charset="0"/>
                <a:sym typeface="Franklin Gothic"/>
              </a:defRPr>
            </a:lvl1pPr>
            <a:lvl2pPr marL="1219170" lvl="1"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2pPr>
            <a:lvl3pPr marL="1828754" lvl="2"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3pPr>
            <a:lvl4pPr marL="2438339" lvl="3"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4pPr>
            <a:lvl5pPr marL="3047924" lvl="4"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5pPr>
            <a:lvl6pPr marL="3657509" lvl="5"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6pPr>
            <a:lvl7pPr marL="4267093" lvl="6"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7pPr>
            <a:lvl8pPr marL="4876678" lvl="7"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8pPr>
            <a:lvl9pPr marL="5486263" lvl="8" indent="-423323" rtl="0">
              <a:spcBef>
                <a:spcPts val="2133"/>
              </a:spcBef>
              <a:spcAft>
                <a:spcPts val="2133"/>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9pPr>
          </a:lstStyle>
          <a:p>
            <a:pPr lvl="0"/>
            <a:r>
              <a:rPr lang="en-US"/>
              <a:t>Edit Master text styles</a:t>
            </a:r>
          </a:p>
        </p:txBody>
      </p:sp>
      <p:sp>
        <p:nvSpPr>
          <p:cNvPr id="34" name="Google Shape;34;p6"/>
          <p:cNvSpPr txBox="1">
            <a:spLocks noGrp="1"/>
          </p:cNvSpPr>
          <p:nvPr>
            <p:ph type="title" idx="2"/>
          </p:nvPr>
        </p:nvSpPr>
        <p:spPr>
          <a:xfrm>
            <a:off x="873065" y="1322312"/>
            <a:ext cx="6966400" cy="525953"/>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A7B5"/>
              </a:buClr>
              <a:buSzPts val="1400"/>
              <a:buFont typeface="Franklin Gothic"/>
              <a:buNone/>
              <a:defRPr sz="1867" b="1">
                <a:solidFill>
                  <a:schemeClr val="bg2"/>
                </a:solidFill>
                <a:latin typeface="Arial" panose="020B0604020202020204" pitchFamily="34" charset="0"/>
                <a:ea typeface="Arial" panose="020B0604020202020204" pitchFamily="34" charset="0"/>
                <a:cs typeface="Arial" panose="020B0604020202020204" pitchFamily="34" charset="0"/>
                <a:sym typeface="Franklin Gothic"/>
              </a:defRPr>
            </a:lvl1pPr>
            <a:lvl2pPr lvl="1" rtl="0">
              <a:spcBef>
                <a:spcPts val="0"/>
              </a:spcBef>
              <a:spcAft>
                <a:spcPts val="0"/>
              </a:spcAft>
              <a:buSzPts val="2000"/>
              <a:buFont typeface="Franklin Gothic"/>
              <a:buNone/>
              <a:defRPr sz="2667" b="1">
                <a:latin typeface="Franklin Gothic"/>
                <a:ea typeface="Franklin Gothic"/>
                <a:cs typeface="Franklin Gothic"/>
                <a:sym typeface="Franklin Gothic"/>
              </a:defRPr>
            </a:lvl2pPr>
            <a:lvl3pPr lvl="2" rtl="0">
              <a:spcBef>
                <a:spcPts val="0"/>
              </a:spcBef>
              <a:spcAft>
                <a:spcPts val="0"/>
              </a:spcAft>
              <a:buSzPts val="2000"/>
              <a:buFont typeface="Franklin Gothic"/>
              <a:buNone/>
              <a:defRPr sz="2667" b="1">
                <a:latin typeface="Franklin Gothic"/>
                <a:ea typeface="Franklin Gothic"/>
                <a:cs typeface="Franklin Gothic"/>
                <a:sym typeface="Franklin Gothic"/>
              </a:defRPr>
            </a:lvl3pPr>
            <a:lvl4pPr lvl="3" rtl="0">
              <a:spcBef>
                <a:spcPts val="0"/>
              </a:spcBef>
              <a:spcAft>
                <a:spcPts val="0"/>
              </a:spcAft>
              <a:buSzPts val="2000"/>
              <a:buFont typeface="Franklin Gothic"/>
              <a:buNone/>
              <a:defRPr sz="2667" b="1">
                <a:latin typeface="Franklin Gothic"/>
                <a:ea typeface="Franklin Gothic"/>
                <a:cs typeface="Franklin Gothic"/>
                <a:sym typeface="Franklin Gothic"/>
              </a:defRPr>
            </a:lvl4pPr>
            <a:lvl5pPr lvl="4" rtl="0">
              <a:spcBef>
                <a:spcPts val="0"/>
              </a:spcBef>
              <a:spcAft>
                <a:spcPts val="0"/>
              </a:spcAft>
              <a:buSzPts val="2000"/>
              <a:buFont typeface="Franklin Gothic"/>
              <a:buNone/>
              <a:defRPr sz="2667" b="1">
                <a:latin typeface="Franklin Gothic"/>
                <a:ea typeface="Franklin Gothic"/>
                <a:cs typeface="Franklin Gothic"/>
                <a:sym typeface="Franklin Gothic"/>
              </a:defRPr>
            </a:lvl5pPr>
            <a:lvl6pPr lvl="5" rtl="0">
              <a:spcBef>
                <a:spcPts val="0"/>
              </a:spcBef>
              <a:spcAft>
                <a:spcPts val="0"/>
              </a:spcAft>
              <a:buSzPts val="2000"/>
              <a:buFont typeface="Franklin Gothic"/>
              <a:buNone/>
              <a:defRPr sz="2667" b="1">
                <a:latin typeface="Franklin Gothic"/>
                <a:ea typeface="Franklin Gothic"/>
                <a:cs typeface="Franklin Gothic"/>
                <a:sym typeface="Franklin Gothic"/>
              </a:defRPr>
            </a:lvl6pPr>
            <a:lvl7pPr lvl="6" rtl="0">
              <a:spcBef>
                <a:spcPts val="0"/>
              </a:spcBef>
              <a:spcAft>
                <a:spcPts val="0"/>
              </a:spcAft>
              <a:buSzPts val="2000"/>
              <a:buFont typeface="Franklin Gothic"/>
              <a:buNone/>
              <a:defRPr sz="2667" b="1">
                <a:latin typeface="Franklin Gothic"/>
                <a:ea typeface="Franklin Gothic"/>
                <a:cs typeface="Franklin Gothic"/>
                <a:sym typeface="Franklin Gothic"/>
              </a:defRPr>
            </a:lvl7pPr>
            <a:lvl8pPr lvl="7" rtl="0">
              <a:spcBef>
                <a:spcPts val="0"/>
              </a:spcBef>
              <a:spcAft>
                <a:spcPts val="0"/>
              </a:spcAft>
              <a:buSzPts val="2000"/>
              <a:buFont typeface="Franklin Gothic"/>
              <a:buNone/>
              <a:defRPr sz="2667" b="1">
                <a:latin typeface="Franklin Gothic"/>
                <a:ea typeface="Franklin Gothic"/>
                <a:cs typeface="Franklin Gothic"/>
                <a:sym typeface="Franklin Gothic"/>
              </a:defRPr>
            </a:lvl8pPr>
            <a:lvl9pPr lvl="8" rtl="0">
              <a:spcBef>
                <a:spcPts val="0"/>
              </a:spcBef>
              <a:spcAft>
                <a:spcPts val="0"/>
              </a:spcAft>
              <a:buSzPts val="2000"/>
              <a:buFont typeface="Franklin Gothic"/>
              <a:buNone/>
              <a:defRPr sz="2667" b="1">
                <a:latin typeface="Franklin Gothic"/>
                <a:ea typeface="Franklin Gothic"/>
                <a:cs typeface="Franklin Gothic"/>
                <a:sym typeface="Franklin Gothic"/>
              </a:defRPr>
            </a:lvl9pPr>
          </a:lstStyle>
          <a:p>
            <a:r>
              <a:rPr lang="en-US"/>
              <a:t>Click to edit Master title style</a:t>
            </a:r>
            <a:endParaRPr/>
          </a:p>
        </p:txBody>
      </p:sp>
      <p:pic>
        <p:nvPicPr>
          <p:cNvPr id="35" name="Google Shape;35;p6"/>
          <p:cNvPicPr preferRelativeResize="0"/>
          <p:nvPr/>
        </p:nvPicPr>
        <p:blipFill>
          <a:blip r:embed="rId2">
            <a:alphaModFix/>
          </a:blip>
          <a:stretch>
            <a:fillRect/>
          </a:stretch>
        </p:blipFill>
        <p:spPr>
          <a:xfrm>
            <a:off x="8082067" y="1848264"/>
            <a:ext cx="3946135" cy="3949160"/>
          </a:xfrm>
          <a:prstGeom prst="rect">
            <a:avLst/>
          </a:prstGeom>
          <a:noFill/>
          <a:ln>
            <a:noFill/>
          </a:ln>
        </p:spPr>
      </p:pic>
      <p:sp>
        <p:nvSpPr>
          <p:cNvPr id="36" name="Google Shape;36;p6"/>
          <p:cNvSpPr txBox="1">
            <a:spLocks noGrp="1"/>
          </p:cNvSpPr>
          <p:nvPr>
            <p:ph type="body" idx="3"/>
          </p:nvPr>
        </p:nvSpPr>
        <p:spPr>
          <a:xfrm>
            <a:off x="8922533" y="2999651"/>
            <a:ext cx="2265200" cy="1646400"/>
          </a:xfrm>
          <a:prstGeom prst="rect">
            <a:avLst/>
          </a:prstGeom>
        </p:spPr>
        <p:txBody>
          <a:bodyPr spcFirstLastPara="1" wrap="square" lIns="91425" tIns="91425" rIns="91425" bIns="91425" anchor="t" anchorCtr="0">
            <a:noAutofit/>
          </a:bodyPr>
          <a:lstStyle>
            <a:lvl1pPr marL="122764" lvl="0" indent="-122764" rtl="0">
              <a:spcBef>
                <a:spcPts val="0"/>
              </a:spcBef>
              <a:spcAft>
                <a:spcPts val="0"/>
              </a:spcAft>
              <a:buClr>
                <a:srgbClr val="434343"/>
              </a:buClr>
              <a:buSzPts val="1000"/>
              <a:buFont typeface="Arial" panose="020B0604020202020204" pitchFamily="34" charset="0"/>
              <a:buChar char="•"/>
              <a:defRPr sz="1333">
                <a:solidFill>
                  <a:schemeClr val="bg2"/>
                </a:solidFill>
                <a:latin typeface="Arial" panose="020B0604020202020204" pitchFamily="34" charset="0"/>
                <a:ea typeface="Arial" panose="020B0604020202020204" pitchFamily="34" charset="0"/>
                <a:cs typeface="Arial" panose="020B0604020202020204" pitchFamily="34" charset="0"/>
                <a:sym typeface="Franklin Gothic"/>
              </a:defRPr>
            </a:lvl1pPr>
            <a:lvl2pPr marL="1219170" lvl="1" indent="-389457" rtl="0">
              <a:spcBef>
                <a:spcPts val="2133"/>
              </a:spcBef>
              <a:spcAft>
                <a:spcPts val="0"/>
              </a:spcAft>
              <a:buClr>
                <a:srgbClr val="434343"/>
              </a:buClr>
              <a:buSzPts val="1000"/>
              <a:buFont typeface="Franklin Gothic"/>
              <a:buChar char="○"/>
              <a:defRPr sz="1333">
                <a:solidFill>
                  <a:srgbClr val="434343"/>
                </a:solidFill>
                <a:latin typeface="Franklin Gothic"/>
                <a:ea typeface="Franklin Gothic"/>
                <a:cs typeface="Franklin Gothic"/>
                <a:sym typeface="Franklin Gothic"/>
              </a:defRPr>
            </a:lvl2pPr>
            <a:lvl3pPr marL="1828754" lvl="2" indent="-389457" rtl="0">
              <a:spcBef>
                <a:spcPts val="2133"/>
              </a:spcBef>
              <a:spcAft>
                <a:spcPts val="0"/>
              </a:spcAft>
              <a:buClr>
                <a:srgbClr val="434343"/>
              </a:buClr>
              <a:buSzPts val="1000"/>
              <a:buFont typeface="Franklin Gothic"/>
              <a:buChar char="■"/>
              <a:defRPr sz="1333">
                <a:solidFill>
                  <a:srgbClr val="434343"/>
                </a:solidFill>
                <a:latin typeface="Franklin Gothic"/>
                <a:ea typeface="Franklin Gothic"/>
                <a:cs typeface="Franklin Gothic"/>
                <a:sym typeface="Franklin Gothic"/>
              </a:defRPr>
            </a:lvl3pPr>
            <a:lvl4pPr marL="2438339" lvl="3" indent="-389457" rtl="0">
              <a:spcBef>
                <a:spcPts val="2133"/>
              </a:spcBef>
              <a:spcAft>
                <a:spcPts val="0"/>
              </a:spcAft>
              <a:buClr>
                <a:srgbClr val="434343"/>
              </a:buClr>
              <a:buSzPts val="1000"/>
              <a:buFont typeface="Franklin Gothic"/>
              <a:buChar char="●"/>
              <a:defRPr sz="1333">
                <a:solidFill>
                  <a:srgbClr val="434343"/>
                </a:solidFill>
                <a:latin typeface="Franklin Gothic"/>
                <a:ea typeface="Franklin Gothic"/>
                <a:cs typeface="Franklin Gothic"/>
                <a:sym typeface="Franklin Gothic"/>
              </a:defRPr>
            </a:lvl4pPr>
            <a:lvl5pPr marL="3047924" lvl="4" indent="-389457" rtl="0">
              <a:spcBef>
                <a:spcPts val="2133"/>
              </a:spcBef>
              <a:spcAft>
                <a:spcPts val="0"/>
              </a:spcAft>
              <a:buClr>
                <a:srgbClr val="434343"/>
              </a:buClr>
              <a:buSzPts val="1000"/>
              <a:buFont typeface="Franklin Gothic"/>
              <a:buChar char="○"/>
              <a:defRPr sz="1333">
                <a:solidFill>
                  <a:srgbClr val="434343"/>
                </a:solidFill>
                <a:latin typeface="Franklin Gothic"/>
                <a:ea typeface="Franklin Gothic"/>
                <a:cs typeface="Franklin Gothic"/>
                <a:sym typeface="Franklin Gothic"/>
              </a:defRPr>
            </a:lvl5pPr>
            <a:lvl6pPr marL="3657509" lvl="5" indent="-389457" rtl="0">
              <a:spcBef>
                <a:spcPts val="2133"/>
              </a:spcBef>
              <a:spcAft>
                <a:spcPts val="0"/>
              </a:spcAft>
              <a:buClr>
                <a:srgbClr val="434343"/>
              </a:buClr>
              <a:buSzPts val="1000"/>
              <a:buFont typeface="Franklin Gothic"/>
              <a:buChar char="■"/>
              <a:defRPr sz="1333">
                <a:solidFill>
                  <a:srgbClr val="434343"/>
                </a:solidFill>
                <a:latin typeface="Franklin Gothic"/>
                <a:ea typeface="Franklin Gothic"/>
                <a:cs typeface="Franklin Gothic"/>
                <a:sym typeface="Franklin Gothic"/>
              </a:defRPr>
            </a:lvl6pPr>
            <a:lvl7pPr marL="4267093" lvl="6" indent="-389457" rtl="0">
              <a:spcBef>
                <a:spcPts val="2133"/>
              </a:spcBef>
              <a:spcAft>
                <a:spcPts val="0"/>
              </a:spcAft>
              <a:buClr>
                <a:srgbClr val="434343"/>
              </a:buClr>
              <a:buSzPts val="1000"/>
              <a:buFont typeface="Franklin Gothic"/>
              <a:buChar char="●"/>
              <a:defRPr sz="1333">
                <a:solidFill>
                  <a:srgbClr val="434343"/>
                </a:solidFill>
                <a:latin typeface="Franklin Gothic"/>
                <a:ea typeface="Franklin Gothic"/>
                <a:cs typeface="Franklin Gothic"/>
                <a:sym typeface="Franklin Gothic"/>
              </a:defRPr>
            </a:lvl7pPr>
            <a:lvl8pPr marL="4876678" lvl="7" indent="-389457" rtl="0">
              <a:spcBef>
                <a:spcPts val="2133"/>
              </a:spcBef>
              <a:spcAft>
                <a:spcPts val="0"/>
              </a:spcAft>
              <a:buClr>
                <a:srgbClr val="434343"/>
              </a:buClr>
              <a:buSzPts val="1000"/>
              <a:buFont typeface="Franklin Gothic"/>
              <a:buChar char="○"/>
              <a:defRPr sz="1333">
                <a:solidFill>
                  <a:srgbClr val="434343"/>
                </a:solidFill>
                <a:latin typeface="Franklin Gothic"/>
                <a:ea typeface="Franklin Gothic"/>
                <a:cs typeface="Franklin Gothic"/>
                <a:sym typeface="Franklin Gothic"/>
              </a:defRPr>
            </a:lvl8pPr>
            <a:lvl9pPr marL="5486263" lvl="8" indent="-389457" rtl="0">
              <a:spcBef>
                <a:spcPts val="2133"/>
              </a:spcBef>
              <a:spcAft>
                <a:spcPts val="2133"/>
              </a:spcAft>
              <a:buClr>
                <a:srgbClr val="434343"/>
              </a:buClr>
              <a:buSzPts val="1000"/>
              <a:buFont typeface="Franklin Gothic"/>
              <a:buChar char="■"/>
              <a:defRPr sz="1333">
                <a:solidFill>
                  <a:srgbClr val="434343"/>
                </a:solidFill>
                <a:latin typeface="Franklin Gothic"/>
                <a:ea typeface="Franklin Gothic"/>
                <a:cs typeface="Franklin Gothic"/>
                <a:sym typeface="Franklin Gothic"/>
              </a:defRPr>
            </a:lvl9pPr>
          </a:lstStyle>
          <a:p>
            <a:pPr lvl="0"/>
            <a:r>
              <a:rPr lang="en-US"/>
              <a:t>Edit Master text styles</a:t>
            </a:r>
          </a:p>
        </p:txBody>
      </p:sp>
    </p:spTree>
    <p:extLst>
      <p:ext uri="{BB962C8B-B14F-4D97-AF65-F5344CB8AC3E}">
        <p14:creationId xmlns:p14="http://schemas.microsoft.com/office/powerpoint/2010/main" val="2053242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large column 2" preserve="1">
  <p:cSld name="Title and large column 2">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752968" y="604000"/>
            <a:ext cx="9088033" cy="598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C2684"/>
              </a:buClr>
              <a:buSzPts val="2000"/>
              <a:buFont typeface="Franklin Gothic"/>
              <a:buNone/>
              <a:defRPr sz="2667" b="1">
                <a:solidFill>
                  <a:schemeClr val="bg2"/>
                </a:solidFill>
                <a:latin typeface="Arial" panose="020B0604020202020204" pitchFamily="34" charset="0"/>
                <a:ea typeface="Arial" panose="020B0604020202020204" pitchFamily="34" charset="0"/>
                <a:cs typeface="Arial" panose="020B0604020202020204" pitchFamily="34" charset="0"/>
                <a:sym typeface="Franklin Gothic"/>
              </a:defRPr>
            </a:lvl1pPr>
            <a:lvl2pPr lvl="1" rtl="0">
              <a:spcBef>
                <a:spcPts val="0"/>
              </a:spcBef>
              <a:spcAft>
                <a:spcPts val="0"/>
              </a:spcAft>
              <a:buSzPts val="2000"/>
              <a:buFont typeface="Franklin Gothic"/>
              <a:buNone/>
              <a:defRPr sz="2667">
                <a:latin typeface="Franklin Gothic"/>
                <a:ea typeface="Franklin Gothic"/>
                <a:cs typeface="Franklin Gothic"/>
                <a:sym typeface="Franklin Gothic"/>
              </a:defRPr>
            </a:lvl2pPr>
            <a:lvl3pPr lvl="2" rtl="0">
              <a:spcBef>
                <a:spcPts val="0"/>
              </a:spcBef>
              <a:spcAft>
                <a:spcPts val="0"/>
              </a:spcAft>
              <a:buSzPts val="2000"/>
              <a:buFont typeface="Franklin Gothic"/>
              <a:buNone/>
              <a:defRPr sz="2667">
                <a:latin typeface="Franklin Gothic"/>
                <a:ea typeface="Franklin Gothic"/>
                <a:cs typeface="Franklin Gothic"/>
                <a:sym typeface="Franklin Gothic"/>
              </a:defRPr>
            </a:lvl3pPr>
            <a:lvl4pPr lvl="3" rtl="0">
              <a:spcBef>
                <a:spcPts val="0"/>
              </a:spcBef>
              <a:spcAft>
                <a:spcPts val="0"/>
              </a:spcAft>
              <a:buSzPts val="2000"/>
              <a:buFont typeface="Franklin Gothic"/>
              <a:buNone/>
              <a:defRPr sz="2667">
                <a:latin typeface="Franklin Gothic"/>
                <a:ea typeface="Franklin Gothic"/>
                <a:cs typeface="Franklin Gothic"/>
                <a:sym typeface="Franklin Gothic"/>
              </a:defRPr>
            </a:lvl4pPr>
            <a:lvl5pPr lvl="4" rtl="0">
              <a:spcBef>
                <a:spcPts val="0"/>
              </a:spcBef>
              <a:spcAft>
                <a:spcPts val="0"/>
              </a:spcAft>
              <a:buSzPts val="2000"/>
              <a:buFont typeface="Franklin Gothic"/>
              <a:buNone/>
              <a:defRPr sz="2667">
                <a:latin typeface="Franklin Gothic"/>
                <a:ea typeface="Franklin Gothic"/>
                <a:cs typeface="Franklin Gothic"/>
                <a:sym typeface="Franklin Gothic"/>
              </a:defRPr>
            </a:lvl5pPr>
            <a:lvl6pPr lvl="5" rtl="0">
              <a:spcBef>
                <a:spcPts val="0"/>
              </a:spcBef>
              <a:spcAft>
                <a:spcPts val="0"/>
              </a:spcAft>
              <a:buSzPts val="2000"/>
              <a:buFont typeface="Franklin Gothic"/>
              <a:buNone/>
              <a:defRPr sz="2667">
                <a:latin typeface="Franklin Gothic"/>
                <a:ea typeface="Franklin Gothic"/>
                <a:cs typeface="Franklin Gothic"/>
                <a:sym typeface="Franklin Gothic"/>
              </a:defRPr>
            </a:lvl6pPr>
            <a:lvl7pPr lvl="6" rtl="0">
              <a:spcBef>
                <a:spcPts val="0"/>
              </a:spcBef>
              <a:spcAft>
                <a:spcPts val="0"/>
              </a:spcAft>
              <a:buSzPts val="2000"/>
              <a:buFont typeface="Franklin Gothic"/>
              <a:buNone/>
              <a:defRPr sz="2667">
                <a:latin typeface="Franklin Gothic"/>
                <a:ea typeface="Franklin Gothic"/>
                <a:cs typeface="Franklin Gothic"/>
                <a:sym typeface="Franklin Gothic"/>
              </a:defRPr>
            </a:lvl7pPr>
            <a:lvl8pPr lvl="7" rtl="0">
              <a:spcBef>
                <a:spcPts val="0"/>
              </a:spcBef>
              <a:spcAft>
                <a:spcPts val="0"/>
              </a:spcAft>
              <a:buSzPts val="2000"/>
              <a:buFont typeface="Franklin Gothic"/>
              <a:buNone/>
              <a:defRPr sz="2667">
                <a:latin typeface="Franklin Gothic"/>
                <a:ea typeface="Franklin Gothic"/>
                <a:cs typeface="Franklin Gothic"/>
                <a:sym typeface="Franklin Gothic"/>
              </a:defRPr>
            </a:lvl8pPr>
            <a:lvl9pPr lvl="8" rtl="0">
              <a:spcBef>
                <a:spcPts val="0"/>
              </a:spcBef>
              <a:spcAft>
                <a:spcPts val="0"/>
              </a:spcAft>
              <a:buSzPts val="2000"/>
              <a:buFont typeface="Franklin Gothic"/>
              <a:buNone/>
              <a:defRPr sz="2667">
                <a:latin typeface="Franklin Gothic"/>
                <a:ea typeface="Franklin Gothic"/>
                <a:cs typeface="Franklin Gothic"/>
                <a:sym typeface="Franklin Gothic"/>
              </a:defRPr>
            </a:lvl9pPr>
          </a:lstStyle>
          <a:p>
            <a:r>
              <a:rPr lang="en-US"/>
              <a:t>Click to edit Master title style</a:t>
            </a:r>
            <a:endParaRPr/>
          </a:p>
        </p:txBody>
      </p:sp>
      <p:sp>
        <p:nvSpPr>
          <p:cNvPr id="26" name="Google Shape;26;p5"/>
          <p:cNvSpPr txBox="1">
            <a:spLocks noGrp="1"/>
          </p:cNvSpPr>
          <p:nvPr>
            <p:ph type="body" idx="1"/>
          </p:nvPr>
        </p:nvSpPr>
        <p:spPr>
          <a:xfrm>
            <a:off x="5000200" y="1440335"/>
            <a:ext cx="4840800" cy="4651399"/>
          </a:xfrm>
          <a:prstGeom prst="rect">
            <a:avLst/>
          </a:prstGeom>
        </p:spPr>
        <p:txBody>
          <a:bodyPr spcFirstLastPara="1" wrap="square" lIns="91425" tIns="91425" rIns="91425" bIns="91425" anchor="t" anchorCtr="0">
            <a:noAutofit/>
          </a:bodyPr>
          <a:lstStyle>
            <a:lvl1pPr marL="355591" lvl="0" indent="-169329" rtl="0">
              <a:spcBef>
                <a:spcPts val="0"/>
              </a:spcBef>
              <a:spcAft>
                <a:spcPts val="0"/>
              </a:spcAft>
              <a:buClrTx/>
              <a:buSzPts val="1400"/>
              <a:buFont typeface="Arial" panose="020B0604020202020204" pitchFamily="34" charset="0"/>
              <a:buChar char="•"/>
              <a:defRPr sz="1867">
                <a:solidFill>
                  <a:schemeClr val="bg2"/>
                </a:solidFill>
                <a:latin typeface="Arial" panose="020B0604020202020204" pitchFamily="34" charset="0"/>
                <a:ea typeface="Arial" panose="020B0604020202020204" pitchFamily="34" charset="0"/>
                <a:cs typeface="Arial" panose="020B0604020202020204" pitchFamily="34" charset="0"/>
                <a:sym typeface="Franklin Gothic"/>
              </a:defRPr>
            </a:lvl1pPr>
            <a:lvl2pPr marL="795847" lvl="1" indent="0" rtl="0">
              <a:spcBef>
                <a:spcPts val="2133"/>
              </a:spcBef>
              <a:spcAft>
                <a:spcPts val="0"/>
              </a:spcAft>
              <a:buClr>
                <a:srgbClr val="434343"/>
              </a:buClr>
              <a:buSzPts val="1400"/>
              <a:buFont typeface="Franklin Gothic"/>
              <a:buNone/>
              <a:defRPr>
                <a:solidFill>
                  <a:srgbClr val="434343"/>
                </a:solidFill>
                <a:latin typeface="Franklin Gothic"/>
                <a:ea typeface="Franklin Gothic"/>
                <a:cs typeface="Franklin Gothic"/>
                <a:sym typeface="Franklin Gothic"/>
              </a:defRPr>
            </a:lvl2pPr>
            <a:lvl3pPr marL="1828754" lvl="2"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3pPr>
            <a:lvl4pPr marL="2438339" lvl="3"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4pPr>
            <a:lvl5pPr marL="3047924" lvl="4"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5pPr>
            <a:lvl6pPr marL="3657509" lvl="5"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6pPr>
            <a:lvl7pPr marL="4267093" lvl="6"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7pPr>
            <a:lvl8pPr marL="4876678" lvl="7"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8pPr>
            <a:lvl9pPr marL="5486263" lvl="8" indent="-423323" rtl="0">
              <a:spcBef>
                <a:spcPts val="2133"/>
              </a:spcBef>
              <a:spcAft>
                <a:spcPts val="2133"/>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9pPr>
          </a:lstStyle>
          <a:p>
            <a:pPr lvl="0"/>
            <a:r>
              <a:rPr lang="en-US"/>
              <a:t>Edit Master text styles</a:t>
            </a:r>
          </a:p>
        </p:txBody>
      </p:sp>
      <p:sp>
        <p:nvSpPr>
          <p:cNvPr id="28" name="Google Shape;28;p5"/>
          <p:cNvSpPr txBox="1">
            <a:spLocks noGrp="1"/>
          </p:cNvSpPr>
          <p:nvPr>
            <p:ph type="title" idx="2"/>
          </p:nvPr>
        </p:nvSpPr>
        <p:spPr>
          <a:xfrm>
            <a:off x="752967" y="1440335"/>
            <a:ext cx="4119600" cy="4651396"/>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A7B5"/>
              </a:buClr>
              <a:buSzPts val="1400"/>
              <a:buFont typeface="Franklin Gothic"/>
              <a:buNone/>
              <a:defRPr sz="1867" b="1">
                <a:solidFill>
                  <a:schemeClr val="bg2"/>
                </a:solidFill>
                <a:latin typeface="Arial" panose="020B0604020202020204" pitchFamily="34" charset="0"/>
                <a:ea typeface="Arial" panose="020B0604020202020204" pitchFamily="34" charset="0"/>
                <a:cs typeface="Arial" panose="020B0604020202020204" pitchFamily="34" charset="0"/>
                <a:sym typeface="Franklin Gothic"/>
              </a:defRPr>
            </a:lvl1pPr>
            <a:lvl2pPr lvl="1" rtl="0">
              <a:spcBef>
                <a:spcPts val="0"/>
              </a:spcBef>
              <a:spcAft>
                <a:spcPts val="0"/>
              </a:spcAft>
              <a:buSzPts val="2000"/>
              <a:buFont typeface="Franklin Gothic"/>
              <a:buNone/>
              <a:defRPr sz="2667" b="1">
                <a:latin typeface="Franklin Gothic"/>
                <a:ea typeface="Franklin Gothic"/>
                <a:cs typeface="Franklin Gothic"/>
                <a:sym typeface="Franklin Gothic"/>
              </a:defRPr>
            </a:lvl2pPr>
            <a:lvl3pPr lvl="2" rtl="0">
              <a:spcBef>
                <a:spcPts val="0"/>
              </a:spcBef>
              <a:spcAft>
                <a:spcPts val="0"/>
              </a:spcAft>
              <a:buSzPts val="2000"/>
              <a:buFont typeface="Franklin Gothic"/>
              <a:buNone/>
              <a:defRPr sz="2667" b="1">
                <a:latin typeface="Franklin Gothic"/>
                <a:ea typeface="Franklin Gothic"/>
                <a:cs typeface="Franklin Gothic"/>
                <a:sym typeface="Franklin Gothic"/>
              </a:defRPr>
            </a:lvl3pPr>
            <a:lvl4pPr lvl="3" rtl="0">
              <a:spcBef>
                <a:spcPts val="0"/>
              </a:spcBef>
              <a:spcAft>
                <a:spcPts val="0"/>
              </a:spcAft>
              <a:buSzPts val="2000"/>
              <a:buFont typeface="Franklin Gothic"/>
              <a:buNone/>
              <a:defRPr sz="2667" b="1">
                <a:latin typeface="Franklin Gothic"/>
                <a:ea typeface="Franklin Gothic"/>
                <a:cs typeface="Franklin Gothic"/>
                <a:sym typeface="Franklin Gothic"/>
              </a:defRPr>
            </a:lvl4pPr>
            <a:lvl5pPr lvl="4" rtl="0">
              <a:spcBef>
                <a:spcPts val="0"/>
              </a:spcBef>
              <a:spcAft>
                <a:spcPts val="0"/>
              </a:spcAft>
              <a:buSzPts val="2000"/>
              <a:buFont typeface="Franklin Gothic"/>
              <a:buNone/>
              <a:defRPr sz="2667" b="1">
                <a:latin typeface="Franklin Gothic"/>
                <a:ea typeface="Franklin Gothic"/>
                <a:cs typeface="Franklin Gothic"/>
                <a:sym typeface="Franklin Gothic"/>
              </a:defRPr>
            </a:lvl5pPr>
            <a:lvl6pPr lvl="5" rtl="0">
              <a:spcBef>
                <a:spcPts val="0"/>
              </a:spcBef>
              <a:spcAft>
                <a:spcPts val="0"/>
              </a:spcAft>
              <a:buSzPts val="2000"/>
              <a:buFont typeface="Franklin Gothic"/>
              <a:buNone/>
              <a:defRPr sz="2667" b="1">
                <a:latin typeface="Franklin Gothic"/>
                <a:ea typeface="Franklin Gothic"/>
                <a:cs typeface="Franklin Gothic"/>
                <a:sym typeface="Franklin Gothic"/>
              </a:defRPr>
            </a:lvl6pPr>
            <a:lvl7pPr lvl="6" rtl="0">
              <a:spcBef>
                <a:spcPts val="0"/>
              </a:spcBef>
              <a:spcAft>
                <a:spcPts val="0"/>
              </a:spcAft>
              <a:buSzPts val="2000"/>
              <a:buFont typeface="Franklin Gothic"/>
              <a:buNone/>
              <a:defRPr sz="2667" b="1">
                <a:latin typeface="Franklin Gothic"/>
                <a:ea typeface="Franklin Gothic"/>
                <a:cs typeface="Franklin Gothic"/>
                <a:sym typeface="Franklin Gothic"/>
              </a:defRPr>
            </a:lvl7pPr>
            <a:lvl8pPr lvl="7" rtl="0">
              <a:spcBef>
                <a:spcPts val="0"/>
              </a:spcBef>
              <a:spcAft>
                <a:spcPts val="0"/>
              </a:spcAft>
              <a:buSzPts val="2000"/>
              <a:buFont typeface="Franklin Gothic"/>
              <a:buNone/>
              <a:defRPr sz="2667" b="1">
                <a:latin typeface="Franklin Gothic"/>
                <a:ea typeface="Franklin Gothic"/>
                <a:cs typeface="Franklin Gothic"/>
                <a:sym typeface="Franklin Gothic"/>
              </a:defRPr>
            </a:lvl8pPr>
            <a:lvl9pPr lvl="8" rtl="0">
              <a:spcBef>
                <a:spcPts val="0"/>
              </a:spcBef>
              <a:spcAft>
                <a:spcPts val="0"/>
              </a:spcAft>
              <a:buSzPts val="2000"/>
              <a:buFont typeface="Franklin Gothic"/>
              <a:buNone/>
              <a:defRPr sz="2667" b="1">
                <a:latin typeface="Franklin Gothic"/>
                <a:ea typeface="Franklin Gothic"/>
                <a:cs typeface="Franklin Gothic"/>
                <a:sym typeface="Franklin Gothic"/>
              </a:defRPr>
            </a:lvl9pPr>
          </a:lstStyle>
          <a:p>
            <a:r>
              <a:rPr lang="en-US"/>
              <a:t>Click to edit Master title style</a:t>
            </a:r>
            <a:endParaRPr/>
          </a:p>
        </p:txBody>
      </p:sp>
    </p:spTree>
    <p:extLst>
      <p:ext uri="{BB962C8B-B14F-4D97-AF65-F5344CB8AC3E}">
        <p14:creationId xmlns:p14="http://schemas.microsoft.com/office/powerpoint/2010/main" val="865758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776DB8-7A4E-40F6-93EE-AA75FF818B30}"/>
              </a:ext>
            </a:extLst>
          </p:cNvPr>
          <p:cNvSpPr>
            <a:spLocks noGrp="1"/>
          </p:cNvSpPr>
          <p:nvPr>
            <p:ph type="sldNum" idx="10"/>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026284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1" y="1649628"/>
            <a:ext cx="103168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240001" y="158055"/>
            <a:ext cx="10482708" cy="378392"/>
          </a:xfrm>
          <a:prstGeom prst="rect">
            <a:avLst/>
          </a:prstGeom>
        </p:spPr>
        <p:txBody>
          <a:bodyPr/>
          <a:lstStyle>
            <a:lvl1pPr>
              <a:defRPr sz="2400" b="1">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pic>
        <p:nvPicPr>
          <p:cNvPr id="7" name="Picture 6" descr="A picture containing clipart&#10;&#10;Description generated with very high confidence">
            <a:extLst>
              <a:ext uri="{FF2B5EF4-FFF2-40B4-BE49-F238E27FC236}">
                <a16:creationId xmlns:a16="http://schemas.microsoft.com/office/drawing/2014/main" id="{7514094B-4A3E-4670-9267-851B73364378}"/>
              </a:ext>
            </a:extLst>
          </p:cNvPr>
          <p:cNvPicPr>
            <a:picLocks noChangeAspect="1"/>
          </p:cNvPicPr>
          <p:nvPr userDrawn="1"/>
        </p:nvPicPr>
        <p:blipFill>
          <a:blip r:embed="rId2"/>
          <a:stretch>
            <a:fillRect/>
          </a:stretch>
        </p:blipFill>
        <p:spPr>
          <a:xfrm>
            <a:off x="10800001" y="198392"/>
            <a:ext cx="1069714" cy="324000"/>
          </a:xfrm>
          <a:prstGeom prst="rect">
            <a:avLst/>
          </a:prstGeom>
        </p:spPr>
      </p:pic>
    </p:spTree>
    <p:extLst>
      <p:ext uri="{BB962C8B-B14F-4D97-AF65-F5344CB8AC3E}">
        <p14:creationId xmlns:p14="http://schemas.microsoft.com/office/powerpoint/2010/main" val="1710113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4508F-67FC-4505-9BAB-B704F069F6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CEE8829-9116-4261-B3CC-494F04A9B4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81FF8E-68A5-4808-8DF7-C2B13F6DD175}"/>
              </a:ext>
            </a:extLst>
          </p:cNvPr>
          <p:cNvSpPr>
            <a:spLocks noGrp="1"/>
          </p:cNvSpPr>
          <p:nvPr>
            <p:ph type="dt" sz="half" idx="10"/>
          </p:nvPr>
        </p:nvSpPr>
        <p:spPr/>
        <p:txBody>
          <a:bodyPr/>
          <a:lstStyle/>
          <a:p>
            <a:fld id="{BCFCD288-8EF7-4574-94A8-CB01465B481C}" type="datetimeFigureOut">
              <a:rPr lang="en-GB" smtClean="0"/>
              <a:t>16/12/2024</a:t>
            </a:fld>
            <a:endParaRPr lang="en-GB"/>
          </a:p>
        </p:txBody>
      </p:sp>
      <p:sp>
        <p:nvSpPr>
          <p:cNvPr id="5" name="Footer Placeholder 4">
            <a:extLst>
              <a:ext uri="{FF2B5EF4-FFF2-40B4-BE49-F238E27FC236}">
                <a16:creationId xmlns:a16="http://schemas.microsoft.com/office/drawing/2014/main" id="{4292770F-BF76-4679-A432-C8EFA1B188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44BF7F-2191-47C7-AC4A-988BAC9E3FBE}"/>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79492312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606531"/>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dirty="0"/>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pic>
        <p:nvPicPr>
          <p:cNvPr id="9" name="Picture 8" descr="Logo&#10;&#10;Description automatically generated">
            <a:extLst>
              <a:ext uri="{FF2B5EF4-FFF2-40B4-BE49-F238E27FC236}">
                <a16:creationId xmlns:a16="http://schemas.microsoft.com/office/drawing/2014/main" id="{D7B79EDB-36AC-5762-E743-5F88B51C3183}"/>
              </a:ext>
            </a:extLst>
          </p:cNvPr>
          <p:cNvPicPr>
            <a:picLocks noChangeAspect="1"/>
          </p:cNvPicPr>
          <p:nvPr userDrawn="1"/>
        </p:nvPicPr>
        <p:blipFill>
          <a:blip r:embed="rId11"/>
          <a:stretch>
            <a:fillRect/>
          </a:stretch>
        </p:blipFill>
        <p:spPr>
          <a:xfrm>
            <a:off x="9567122" y="0"/>
            <a:ext cx="2624877" cy="1325563"/>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2275706007"/>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1" r:id="rId8"/>
    <p:sldLayoutId id="2147483682" r:id="rId9"/>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chemeClr val="bg2"/>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609585" marR="0" lvl="0" indent="-457189" algn="l" rtl="0" eaLnBrk="1" hangingPunct="1">
        <a:lnSpc>
          <a:spcPct val="100000"/>
        </a:lnSpc>
        <a:spcBef>
          <a:spcPts val="0"/>
        </a:spcBef>
        <a:spcAft>
          <a:spcPts val="0"/>
        </a:spcAft>
        <a:buClr>
          <a:srgbClr val="000000"/>
        </a:buClr>
        <a:buFont typeface="Arial" panose="020B0604020202020204" pitchFamily="34" charset="0"/>
        <a:buChar char="•"/>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23E783-0C45-4B28-A381-C328693BBD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FEDA0F-99FA-426A-A709-588CDF5F47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58A7B4-C53B-4C0E-A124-14C35A85F5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1FA08-21CA-4581-B7E6-22B9EEE4E358}" type="datetimeFigureOut">
              <a:rPr lang="en-GB" smtClean="0"/>
              <a:t>16/12/2024</a:t>
            </a:fld>
            <a:endParaRPr lang="en-GB"/>
          </a:p>
        </p:txBody>
      </p:sp>
      <p:sp>
        <p:nvSpPr>
          <p:cNvPr id="5" name="Footer Placeholder 4">
            <a:extLst>
              <a:ext uri="{FF2B5EF4-FFF2-40B4-BE49-F238E27FC236}">
                <a16:creationId xmlns:a16="http://schemas.microsoft.com/office/drawing/2014/main" id="{6325ED38-4694-4532-89B8-004ABD6513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87A83F4-1A05-48ED-85C9-65705130D0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9144BA-80C4-4424-AF5D-D9F13BC1750D}" type="slidenum">
              <a:rPr lang="en-GB" smtClean="0"/>
              <a:t>‹#›</a:t>
            </a:fld>
            <a:endParaRPr lang="en-GB"/>
          </a:p>
        </p:txBody>
      </p:sp>
    </p:spTree>
    <p:extLst>
      <p:ext uri="{BB962C8B-B14F-4D97-AF65-F5344CB8AC3E}">
        <p14:creationId xmlns:p14="http://schemas.microsoft.com/office/powerpoint/2010/main" val="41329596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FD804CED-F09B-C293-FA06-882EEA9753FC}"/>
              </a:ext>
            </a:extLst>
          </p:cNvPr>
          <p:cNvPicPr>
            <a:picLocks noChangeAspect="1"/>
          </p:cNvPicPr>
          <p:nvPr/>
        </p:nvPicPr>
        <p:blipFill>
          <a:blip r:embed="rId9"/>
          <a:stretch>
            <a:fillRect/>
          </a:stretch>
        </p:blipFill>
        <p:spPr>
          <a:xfrm>
            <a:off x="8091315" y="230812"/>
            <a:ext cx="3680789" cy="1226932"/>
          </a:xfrm>
          <a:prstGeom prst="rect">
            <a:avLst/>
          </a:prstGeom>
          <a:noFill/>
          <a:ln cap="flat">
            <a:noFill/>
          </a:ln>
        </p:spPr>
      </p:pic>
    </p:spTree>
    <p:extLst>
      <p:ext uri="{BB962C8B-B14F-4D97-AF65-F5344CB8AC3E}">
        <p14:creationId xmlns:p14="http://schemas.microsoft.com/office/powerpoint/2010/main" val="199208192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2.xml"/><Relationship Id="rId4"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30.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B8B1C05F-FC66-45A9-9A09-13F968BCC11C}"/>
              </a:ext>
            </a:extLst>
          </p:cNvPr>
          <p:cNvPicPr>
            <a:picLocks noChangeAspect="1"/>
          </p:cNvPicPr>
          <p:nvPr/>
        </p:nvPicPr>
        <p:blipFill>
          <a:blip r:embed="rId3"/>
          <a:stretch>
            <a:fillRect/>
          </a:stretch>
        </p:blipFill>
        <p:spPr>
          <a:xfrm>
            <a:off x="8180614" y="-5978"/>
            <a:ext cx="4011081" cy="2025596"/>
          </a:xfrm>
          <a:custGeom>
            <a:avLst/>
            <a:gdLst/>
            <a:ahLst/>
            <a:cxnLst/>
            <a:rect l="l" t="t" r="r" b="b"/>
            <a:pathLst>
              <a:path w="4141760" h="4377846">
                <a:moveTo>
                  <a:pt x="0" y="0"/>
                </a:moveTo>
                <a:lnTo>
                  <a:pt x="4141760" y="0"/>
                </a:lnTo>
                <a:lnTo>
                  <a:pt x="4141760" y="4377846"/>
                </a:lnTo>
                <a:lnTo>
                  <a:pt x="0" y="4377846"/>
                </a:lnTo>
                <a:close/>
              </a:path>
            </a:pathLst>
          </a:custGeom>
        </p:spPr>
      </p:pic>
      <p:pic>
        <p:nvPicPr>
          <p:cNvPr id="3" name="Picture 2" descr="Shape, arrow&#10;&#10;Description automatically generated">
            <a:extLst>
              <a:ext uri="{FF2B5EF4-FFF2-40B4-BE49-F238E27FC236}">
                <a16:creationId xmlns:a16="http://schemas.microsoft.com/office/drawing/2014/main" id="{CD4F1FE4-89D2-4C88-B9FC-B41C42F036C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0800000">
            <a:off x="10025810" y="2361538"/>
            <a:ext cx="2165885" cy="4226119"/>
          </a:xfrm>
          <a:prstGeom prst="rect">
            <a:avLst/>
          </a:prstGeom>
        </p:spPr>
      </p:pic>
      <p:sp>
        <p:nvSpPr>
          <p:cNvPr id="7" name="Title 1">
            <a:extLst>
              <a:ext uri="{FF2B5EF4-FFF2-40B4-BE49-F238E27FC236}">
                <a16:creationId xmlns:a16="http://schemas.microsoft.com/office/drawing/2014/main" id="{9F2F6E4C-666F-4414-8E97-C5495C46064B}"/>
              </a:ext>
            </a:extLst>
          </p:cNvPr>
          <p:cNvSpPr>
            <a:spLocks noGrp="1"/>
          </p:cNvSpPr>
          <p:nvPr>
            <p:ph type="title"/>
          </p:nvPr>
        </p:nvSpPr>
        <p:spPr>
          <a:xfrm>
            <a:off x="331663" y="2567626"/>
            <a:ext cx="8409608" cy="1325563"/>
          </a:xfrm>
        </p:spPr>
        <p:txBody>
          <a:bodyPr>
            <a:normAutofit fontScale="90000"/>
          </a:bodyPr>
          <a:lstStyle/>
          <a:p>
            <a:r>
              <a:rPr lang="en-GB" sz="4400" b="1" dirty="0">
                <a:latin typeface="Arial"/>
                <a:ea typeface="+mj-lt"/>
                <a:cs typeface="Arial"/>
              </a:rPr>
              <a:t>Elective Recovery</a:t>
            </a:r>
            <a:br>
              <a:rPr lang="en-GB" sz="4400" b="1" dirty="0">
                <a:latin typeface="Arial"/>
                <a:ea typeface="+mj-lt"/>
                <a:cs typeface="Arial"/>
              </a:rPr>
            </a:br>
            <a:br>
              <a:rPr lang="en-GB" sz="4400" b="1" dirty="0">
                <a:latin typeface="Arial"/>
                <a:ea typeface="+mj-lt"/>
                <a:cs typeface="Arial"/>
              </a:rPr>
            </a:br>
            <a:r>
              <a:rPr lang="en-GB" dirty="0">
                <a:latin typeface="Arial"/>
                <a:ea typeface="+mj-lt"/>
                <a:cs typeface="Arial"/>
              </a:rPr>
              <a:t>CMAST Programme Update</a:t>
            </a:r>
            <a:br>
              <a:rPr lang="en-GB" dirty="0">
                <a:latin typeface="Arial"/>
                <a:ea typeface="+mj-lt"/>
                <a:cs typeface="Arial"/>
              </a:rPr>
            </a:br>
            <a:r>
              <a:rPr lang="en-GB" dirty="0">
                <a:latin typeface="Arial"/>
                <a:ea typeface="+mj-lt"/>
                <a:cs typeface="Arial"/>
              </a:rPr>
              <a:t>Mid Year – Annual Plan Delivery</a:t>
            </a:r>
            <a:br>
              <a:rPr lang="en-GB" dirty="0">
                <a:latin typeface="Arial"/>
                <a:ea typeface="+mj-lt"/>
                <a:cs typeface="Arial"/>
              </a:rPr>
            </a:br>
            <a:br>
              <a:rPr lang="en-GB" dirty="0">
                <a:latin typeface="Arial"/>
                <a:ea typeface="+mj-lt"/>
                <a:cs typeface="Arial"/>
              </a:rPr>
            </a:br>
            <a:r>
              <a:rPr lang="en-GB" dirty="0">
                <a:latin typeface="Arial"/>
                <a:ea typeface="+mj-lt"/>
                <a:cs typeface="Arial"/>
              </a:rPr>
              <a:t>26</a:t>
            </a:r>
            <a:r>
              <a:rPr lang="en-GB" baseline="30000" dirty="0">
                <a:latin typeface="Arial"/>
                <a:ea typeface="+mj-lt"/>
                <a:cs typeface="Arial"/>
              </a:rPr>
              <a:t>th</a:t>
            </a:r>
            <a:r>
              <a:rPr lang="en-GB" dirty="0">
                <a:latin typeface="Arial"/>
                <a:ea typeface="+mj-lt"/>
                <a:cs typeface="Arial"/>
              </a:rPr>
              <a:t> October 2024</a:t>
            </a:r>
            <a:br>
              <a:rPr lang="en-GB" sz="3733" dirty="0">
                <a:latin typeface="Arial"/>
                <a:ea typeface="+mj-lt"/>
                <a:cs typeface="Arial"/>
              </a:rPr>
            </a:br>
            <a:br>
              <a:rPr lang="en-GB" sz="3733" dirty="0">
                <a:latin typeface="Arial"/>
                <a:ea typeface="+mj-lt"/>
                <a:cs typeface="Arial"/>
              </a:rPr>
            </a:br>
            <a:br>
              <a:rPr lang="en-GB" sz="3733" dirty="0">
                <a:latin typeface="Arial"/>
                <a:ea typeface="+mj-lt"/>
                <a:cs typeface="Arial"/>
              </a:rPr>
            </a:br>
            <a:endParaRPr lang="en-US" dirty="0"/>
          </a:p>
        </p:txBody>
      </p:sp>
    </p:spTree>
    <p:extLst>
      <p:ext uri="{BB962C8B-B14F-4D97-AF65-F5344CB8AC3E}">
        <p14:creationId xmlns:p14="http://schemas.microsoft.com/office/powerpoint/2010/main" val="2813938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1C61F7-B085-4F67-AC82-9CD0705F4652}"/>
              </a:ext>
            </a:extLst>
          </p:cNvPr>
          <p:cNvSpPr/>
          <p:nvPr/>
        </p:nvSpPr>
        <p:spPr>
          <a:xfrm rot="5400000">
            <a:off x="5798191" y="-5798191"/>
            <a:ext cx="595618" cy="1219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prstClr val="white"/>
                </a:solidFill>
                <a:latin typeface="Calibri" panose="020F0502020204030204"/>
              </a:rPr>
              <a:t>	           We have managed a capital investment programme of £76m</a:t>
            </a:r>
            <a:endPar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3B6B1338-A27B-AF83-62CC-9C138850419E}"/>
              </a:ext>
            </a:extLst>
          </p:cNvPr>
          <p:cNvPicPr>
            <a:picLocks noChangeAspect="1"/>
          </p:cNvPicPr>
          <p:nvPr/>
        </p:nvPicPr>
        <p:blipFill>
          <a:blip r:embed="rId3"/>
          <a:stretch>
            <a:fillRect/>
          </a:stretch>
        </p:blipFill>
        <p:spPr>
          <a:xfrm>
            <a:off x="378603" y="196798"/>
            <a:ext cx="1326957" cy="1360982"/>
          </a:xfrm>
          <a:prstGeom prst="rect">
            <a:avLst/>
          </a:prstGeom>
        </p:spPr>
      </p:pic>
      <p:pic>
        <p:nvPicPr>
          <p:cNvPr id="8" name="Picture 7">
            <a:extLst>
              <a:ext uri="{FF2B5EF4-FFF2-40B4-BE49-F238E27FC236}">
                <a16:creationId xmlns:a16="http://schemas.microsoft.com/office/drawing/2014/main" id="{56667A17-9D82-980D-CA7E-FC1D79CFC05D}"/>
              </a:ext>
            </a:extLst>
          </p:cNvPr>
          <p:cNvPicPr>
            <a:picLocks noChangeAspect="1"/>
          </p:cNvPicPr>
          <p:nvPr/>
        </p:nvPicPr>
        <p:blipFill rotWithShape="1">
          <a:blip r:embed="rId4"/>
          <a:srcRect r="31117"/>
          <a:stretch/>
        </p:blipFill>
        <p:spPr>
          <a:xfrm>
            <a:off x="2904357" y="2108495"/>
            <a:ext cx="6882875" cy="4102964"/>
          </a:xfrm>
          <a:prstGeom prst="rect">
            <a:avLst/>
          </a:prstGeom>
        </p:spPr>
      </p:pic>
      <p:sp>
        <p:nvSpPr>
          <p:cNvPr id="9" name="TextBox 8">
            <a:extLst>
              <a:ext uri="{FF2B5EF4-FFF2-40B4-BE49-F238E27FC236}">
                <a16:creationId xmlns:a16="http://schemas.microsoft.com/office/drawing/2014/main" id="{B829A6A9-0394-C8AF-8D05-73DFF7A77323}"/>
              </a:ext>
            </a:extLst>
          </p:cNvPr>
          <p:cNvSpPr txBox="1"/>
          <p:nvPr/>
        </p:nvSpPr>
        <p:spPr>
          <a:xfrm>
            <a:off x="1940345" y="877289"/>
            <a:ext cx="9633871" cy="646331"/>
          </a:xfrm>
          <a:prstGeom prst="rect">
            <a:avLst/>
          </a:prstGeom>
          <a:noFill/>
        </p:spPr>
        <p:txBody>
          <a:bodyPr wrap="square">
            <a:spAutoFit/>
          </a:bodyPr>
          <a:lstStyle/>
          <a:p>
            <a:pPr algn="ctr"/>
            <a:r>
              <a:rPr lang="en-GB" dirty="0"/>
              <a:t>The TIF (Targeted Investment Fund – the national elective capital investment programme) has been a 3 year programme delivering a range of schemes to improve flow for elective care pathways. </a:t>
            </a:r>
          </a:p>
        </p:txBody>
      </p:sp>
    </p:spTree>
    <p:extLst>
      <p:ext uri="{BB962C8B-B14F-4D97-AF65-F5344CB8AC3E}">
        <p14:creationId xmlns:p14="http://schemas.microsoft.com/office/powerpoint/2010/main" val="2620038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1C61F7-B085-4F67-AC82-9CD0705F4652}"/>
              </a:ext>
            </a:extLst>
          </p:cNvPr>
          <p:cNvSpPr/>
          <p:nvPr/>
        </p:nvSpPr>
        <p:spPr>
          <a:xfrm rot="5400000">
            <a:off x="5798191" y="-5798191"/>
            <a:ext cx="595618" cy="1219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		 Our TIF has enabled us to</a:t>
            </a:r>
            <a:r>
              <a:rPr lang="en-GB" sz="2400" b="1" dirty="0">
                <a:solidFill>
                  <a:prstClr val="white"/>
                </a:solidFill>
                <a:latin typeface="Calibri" panose="020F0502020204030204"/>
              </a:rPr>
              <a:t> develop an effective surgical hubs network  </a:t>
            </a:r>
            <a:endPar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84C5425-5EB0-45DE-A293-8ABFA114BBB7}"/>
              </a:ext>
            </a:extLst>
          </p:cNvPr>
          <p:cNvSpPr/>
          <p:nvPr/>
        </p:nvSpPr>
        <p:spPr>
          <a:xfrm>
            <a:off x="8822587" y="820130"/>
            <a:ext cx="3369413" cy="44627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700" b="1" i="0" u="none" strike="noStrike" kern="1200" cap="none" spc="0" normalizeH="0" baseline="0" noProof="0" dirty="0">
              <a:ln>
                <a:noFill/>
              </a:ln>
              <a:solidFill>
                <a:srgbClr val="5B9BD5"/>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100" b="0" i="0" u="none" strike="noStrike" kern="1200" cap="none" spc="0" normalizeH="0" baseline="0" noProof="0" dirty="0">
              <a:ln>
                <a:noFill/>
              </a:ln>
              <a:solidFill>
                <a:srgbClr val="163D5C"/>
              </a:solidFill>
              <a:effectLst/>
              <a:uLnTx/>
              <a:uFillTx/>
              <a:latin typeface="Calibri" panose="020F0502020204030204"/>
              <a:ea typeface="+mn-ea"/>
              <a:cs typeface="Calibri"/>
            </a:endParaRPr>
          </a:p>
        </p:txBody>
      </p:sp>
      <p:pic>
        <p:nvPicPr>
          <p:cNvPr id="3" name="Picture 2">
            <a:extLst>
              <a:ext uri="{FF2B5EF4-FFF2-40B4-BE49-F238E27FC236}">
                <a16:creationId xmlns:a16="http://schemas.microsoft.com/office/drawing/2014/main" id="{38B33C5F-B396-7CF0-5753-28AEF7E4075B}"/>
              </a:ext>
            </a:extLst>
          </p:cNvPr>
          <p:cNvPicPr>
            <a:picLocks noChangeAspect="1"/>
          </p:cNvPicPr>
          <p:nvPr/>
        </p:nvPicPr>
        <p:blipFill>
          <a:blip r:embed="rId3"/>
          <a:stretch>
            <a:fillRect/>
          </a:stretch>
        </p:blipFill>
        <p:spPr>
          <a:xfrm>
            <a:off x="378603" y="196798"/>
            <a:ext cx="1326957" cy="1360982"/>
          </a:xfrm>
          <a:prstGeom prst="rect">
            <a:avLst/>
          </a:prstGeom>
        </p:spPr>
      </p:pic>
      <p:sp>
        <p:nvSpPr>
          <p:cNvPr id="13" name="TextBox 12">
            <a:extLst>
              <a:ext uri="{FF2B5EF4-FFF2-40B4-BE49-F238E27FC236}">
                <a16:creationId xmlns:a16="http://schemas.microsoft.com/office/drawing/2014/main" id="{74C8A42D-7CE3-7988-44D1-CE062A1679C8}"/>
              </a:ext>
            </a:extLst>
          </p:cNvPr>
          <p:cNvSpPr txBox="1"/>
          <p:nvPr/>
        </p:nvSpPr>
        <p:spPr>
          <a:xfrm>
            <a:off x="1939955" y="778830"/>
            <a:ext cx="9873442" cy="2140842"/>
          </a:xfrm>
          <a:prstGeom prst="rect">
            <a:avLst/>
          </a:prstGeom>
          <a:noFill/>
        </p:spPr>
        <p:txBody>
          <a:bodyPr wrap="square">
            <a:spAutoFit/>
          </a:bodyPr>
          <a:lstStyle/>
          <a:p>
            <a:pPr>
              <a:lnSpc>
                <a:spcPct val="120000"/>
              </a:lnSpc>
            </a:pPr>
            <a:r>
              <a:rPr lang="en-US" sz="1600" dirty="0">
                <a:solidFill>
                  <a:schemeClr val="tx1"/>
                </a:solidFill>
                <a:latin typeface="Calibri" panose="020F0502020204030204"/>
                <a:cs typeface="Calibri"/>
              </a:rPr>
              <a:t>We have four established elective hubs that are cold sites, and able to support system-wide surgical pathways.</a:t>
            </a:r>
          </a:p>
          <a:p>
            <a:pPr>
              <a:lnSpc>
                <a:spcPct val="120000"/>
              </a:lnSpc>
            </a:pPr>
            <a:r>
              <a:rPr lang="en-US" sz="1600" dirty="0">
                <a:latin typeface="Calibri" panose="020F0502020204030204"/>
                <a:cs typeface="Calibri"/>
              </a:rPr>
              <a:t>We have two more that are coming online within the next 18 months.</a:t>
            </a:r>
          </a:p>
          <a:p>
            <a:pPr>
              <a:lnSpc>
                <a:spcPct val="120000"/>
              </a:lnSpc>
            </a:pPr>
            <a:endParaRPr lang="en-US" sz="1600" dirty="0">
              <a:solidFill>
                <a:schemeClr val="tx1"/>
              </a:solidFill>
              <a:latin typeface="Calibri" panose="020F0502020204030204"/>
              <a:cs typeface="Calibri"/>
            </a:endParaRPr>
          </a:p>
          <a:p>
            <a:pPr>
              <a:lnSpc>
                <a:spcPct val="120000"/>
              </a:lnSpc>
            </a:pPr>
            <a:r>
              <a:rPr lang="en-US" sz="1600" dirty="0">
                <a:solidFill>
                  <a:schemeClr val="tx1"/>
                </a:solidFill>
                <a:latin typeface="Calibri" panose="020F0502020204030204"/>
                <a:cs typeface="Calibri"/>
              </a:rPr>
              <a:t>We have established an elective hubs working group that facilitates conversations around shared pathways and new ways of working.  This group links directly with the mutual aid group to take a shared approach to our most challenging specialties.</a:t>
            </a:r>
          </a:p>
          <a:p>
            <a:pPr>
              <a:lnSpc>
                <a:spcPct val="120000"/>
              </a:lnSpc>
            </a:pPr>
            <a:endParaRPr lang="en-US" sz="1600" dirty="0">
              <a:solidFill>
                <a:schemeClr val="tx1"/>
              </a:solidFill>
              <a:latin typeface="Calibri" panose="020F0502020204030204"/>
              <a:cs typeface="Calibri"/>
            </a:endParaRPr>
          </a:p>
        </p:txBody>
      </p:sp>
      <p:sp>
        <p:nvSpPr>
          <p:cNvPr id="14" name="TextBox 13">
            <a:extLst>
              <a:ext uri="{FF2B5EF4-FFF2-40B4-BE49-F238E27FC236}">
                <a16:creationId xmlns:a16="http://schemas.microsoft.com/office/drawing/2014/main" id="{76068255-48C9-3C14-DC38-80FED2693D1E}"/>
              </a:ext>
            </a:extLst>
          </p:cNvPr>
          <p:cNvSpPr txBox="1"/>
          <p:nvPr/>
        </p:nvSpPr>
        <p:spPr>
          <a:xfrm>
            <a:off x="673962" y="3104202"/>
            <a:ext cx="3727770" cy="2997744"/>
          </a:xfrm>
          <a:prstGeom prst="rect">
            <a:avLst/>
          </a:prstGeom>
          <a:noFill/>
        </p:spPr>
        <p:txBody>
          <a:bodyPr wrap="square">
            <a:spAutoFit/>
          </a:bodyPr>
          <a:lstStyle/>
          <a:p>
            <a:pPr>
              <a:lnSpc>
                <a:spcPct val="120000"/>
              </a:lnSpc>
            </a:pPr>
            <a:r>
              <a:rPr lang="en-US" sz="1600" dirty="0">
                <a:solidFill>
                  <a:schemeClr val="tx1"/>
                </a:solidFill>
                <a:latin typeface="Calibri" panose="020F0502020204030204"/>
                <a:cs typeface="Calibri"/>
              </a:rPr>
              <a:t>Since the working group was established, we’ve seen the following improvements in the C&amp;M Surgical Centre:</a:t>
            </a:r>
          </a:p>
          <a:p>
            <a:pPr>
              <a:lnSpc>
                <a:spcPct val="120000"/>
              </a:lnSpc>
            </a:pPr>
            <a:endParaRPr lang="en-US" sz="1600" dirty="0">
              <a:solidFill>
                <a:schemeClr val="tx1"/>
              </a:solidFill>
              <a:latin typeface="Calibri" panose="020F0502020204030204"/>
              <a:cs typeface="Calibri"/>
            </a:endParaRPr>
          </a:p>
          <a:p>
            <a:pPr marL="171450" indent="-171450" algn="l">
              <a:buFont typeface="Arial" panose="020B0604020202020204" pitchFamily="34" charset="0"/>
              <a:buChar char="•"/>
            </a:pPr>
            <a:r>
              <a:rPr lang="en-US" sz="1600" dirty="0">
                <a:latin typeface="Calibri" panose="020F0502020204030204"/>
                <a:cs typeface="Calibri"/>
              </a:rPr>
              <a:t>5% improvement in uncapped utilisation (includes overruns and early starts) since April 2024</a:t>
            </a:r>
          </a:p>
          <a:p>
            <a:pPr marL="171450" indent="-171450" algn="l">
              <a:buFont typeface="Arial" panose="020B0604020202020204" pitchFamily="34" charset="0"/>
              <a:buChar char="•"/>
            </a:pPr>
            <a:r>
              <a:rPr lang="en-US" sz="1600" dirty="0">
                <a:latin typeface="Calibri" panose="020F0502020204030204"/>
                <a:cs typeface="Calibri"/>
              </a:rPr>
              <a:t>4% improvement in capped utilisation since April 2024</a:t>
            </a:r>
          </a:p>
          <a:p>
            <a:pPr marL="171450" indent="-171450" algn="l">
              <a:buFont typeface="Arial" panose="020B0604020202020204" pitchFamily="34" charset="0"/>
              <a:buChar char="•"/>
            </a:pPr>
            <a:r>
              <a:rPr lang="en-US" sz="1600" dirty="0">
                <a:latin typeface="Calibri" panose="020F0502020204030204"/>
                <a:cs typeface="Calibri"/>
              </a:rPr>
              <a:t>1,417 patients contacted to offer slots at the </a:t>
            </a:r>
            <a:r>
              <a:rPr lang="en-US" sz="1600" dirty="0" err="1">
                <a:latin typeface="Calibri" panose="020F0502020204030204"/>
                <a:cs typeface="Calibri"/>
              </a:rPr>
              <a:t>centre</a:t>
            </a:r>
            <a:endParaRPr lang="en-GB" sz="1600" dirty="0">
              <a:latin typeface="Calibri" panose="020F0502020204030204"/>
              <a:cs typeface="Calibri"/>
            </a:endParaRPr>
          </a:p>
        </p:txBody>
      </p:sp>
      <p:pic>
        <p:nvPicPr>
          <p:cNvPr id="2" name="Picture 1">
            <a:extLst>
              <a:ext uri="{FF2B5EF4-FFF2-40B4-BE49-F238E27FC236}">
                <a16:creationId xmlns:a16="http://schemas.microsoft.com/office/drawing/2014/main" id="{06D3F2A2-47B7-C01E-8408-725F5FAB55D6}"/>
              </a:ext>
            </a:extLst>
          </p:cNvPr>
          <p:cNvPicPr>
            <a:picLocks noChangeAspect="1"/>
          </p:cNvPicPr>
          <p:nvPr/>
        </p:nvPicPr>
        <p:blipFill>
          <a:blip r:embed="rId4"/>
          <a:stretch>
            <a:fillRect/>
          </a:stretch>
        </p:blipFill>
        <p:spPr>
          <a:xfrm>
            <a:off x="4607790" y="2792833"/>
            <a:ext cx="6460157" cy="3656024"/>
          </a:xfrm>
          <a:prstGeom prst="rect">
            <a:avLst/>
          </a:prstGeom>
        </p:spPr>
      </p:pic>
    </p:spTree>
    <p:extLst>
      <p:ext uri="{BB962C8B-B14F-4D97-AF65-F5344CB8AC3E}">
        <p14:creationId xmlns:p14="http://schemas.microsoft.com/office/powerpoint/2010/main" val="111858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1C61F7-B085-4F67-AC82-9CD0705F4652}"/>
              </a:ext>
            </a:extLst>
          </p:cNvPr>
          <p:cNvSpPr/>
          <p:nvPr/>
        </p:nvSpPr>
        <p:spPr>
          <a:xfrm rot="5400000">
            <a:off x="5798191" y="-5798191"/>
            <a:ext cx="595618" cy="1219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GB" sz="2400" b="1" dirty="0">
                <a:solidFill>
                  <a:prstClr val="white"/>
                </a:solidFill>
                <a:latin typeface="Calibri" panose="020F0502020204030204"/>
              </a:rPr>
              <a:t>          Our Further Faster Programme has delivered some great outcomes </a:t>
            </a:r>
            <a:endPar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257E06F5-477C-4DB5-B572-250D09A2E3F9}"/>
              </a:ext>
            </a:extLst>
          </p:cNvPr>
          <p:cNvSpPr txBox="1">
            <a:spLocks/>
          </p:cNvSpPr>
          <p:nvPr/>
        </p:nvSpPr>
        <p:spPr>
          <a:xfrm>
            <a:off x="1824037" y="1629557"/>
            <a:ext cx="8543925" cy="315910"/>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lang="en-US" sz="2400" kern="1200" dirty="0">
                <a:solidFill>
                  <a:srgbClr val="1F6097"/>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panose="020F0502020204030204"/>
              <a:ea typeface="+mj-ea"/>
              <a:cs typeface="+mj-cs"/>
            </a:endParaRPr>
          </a:p>
        </p:txBody>
      </p:sp>
      <p:sp>
        <p:nvSpPr>
          <p:cNvPr id="42" name="Rectangle 41">
            <a:extLst>
              <a:ext uri="{FF2B5EF4-FFF2-40B4-BE49-F238E27FC236}">
                <a16:creationId xmlns:a16="http://schemas.microsoft.com/office/drawing/2014/main" id="{884C5425-5EB0-45DE-A293-8ABFA114BBB7}"/>
              </a:ext>
            </a:extLst>
          </p:cNvPr>
          <p:cNvSpPr/>
          <p:nvPr/>
        </p:nvSpPr>
        <p:spPr>
          <a:xfrm>
            <a:off x="8822587" y="820130"/>
            <a:ext cx="3369413" cy="44627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700" b="1" i="0" u="none" strike="noStrike" kern="1200" cap="none" spc="0" normalizeH="0" baseline="0" noProof="0" dirty="0">
              <a:ln>
                <a:noFill/>
              </a:ln>
              <a:solidFill>
                <a:srgbClr val="5B9BD5"/>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100" b="0" i="0" u="none" strike="noStrike" kern="1200" cap="none" spc="0" normalizeH="0" baseline="0" noProof="0" dirty="0">
              <a:ln>
                <a:noFill/>
              </a:ln>
              <a:solidFill>
                <a:srgbClr val="163D5C"/>
              </a:solidFill>
              <a:effectLst/>
              <a:uLnTx/>
              <a:uFillTx/>
              <a:latin typeface="Calibri" panose="020F0502020204030204"/>
              <a:ea typeface="+mn-ea"/>
              <a:cs typeface="Calibri"/>
            </a:endParaRPr>
          </a:p>
        </p:txBody>
      </p:sp>
      <p:sp>
        <p:nvSpPr>
          <p:cNvPr id="3" name="Rectangle 2">
            <a:extLst>
              <a:ext uri="{FF2B5EF4-FFF2-40B4-BE49-F238E27FC236}">
                <a16:creationId xmlns:a16="http://schemas.microsoft.com/office/drawing/2014/main" id="{16E478E0-3080-4444-2F73-D3E92523037B}"/>
              </a:ext>
            </a:extLst>
          </p:cNvPr>
          <p:cNvSpPr/>
          <p:nvPr/>
        </p:nvSpPr>
        <p:spPr>
          <a:xfrm>
            <a:off x="9059541" y="701174"/>
            <a:ext cx="3132459" cy="7848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2400" b="1" i="0" u="none" strike="noStrike" kern="1200" cap="none" spc="0" normalizeH="0" baseline="0" noProof="0" dirty="0">
              <a:ln>
                <a:noFill/>
              </a:ln>
              <a:solidFill>
                <a:srgbClr val="4472C4"/>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13" name="Picture 12">
            <a:extLst>
              <a:ext uri="{FF2B5EF4-FFF2-40B4-BE49-F238E27FC236}">
                <a16:creationId xmlns:a16="http://schemas.microsoft.com/office/drawing/2014/main" id="{556A9886-6F87-71CE-AE21-2A932BF673CF}"/>
              </a:ext>
            </a:extLst>
          </p:cNvPr>
          <p:cNvPicPr>
            <a:picLocks noChangeAspect="1"/>
          </p:cNvPicPr>
          <p:nvPr/>
        </p:nvPicPr>
        <p:blipFill>
          <a:blip r:embed="rId3"/>
          <a:stretch>
            <a:fillRect/>
          </a:stretch>
        </p:blipFill>
        <p:spPr>
          <a:xfrm>
            <a:off x="378603" y="196798"/>
            <a:ext cx="1326957" cy="1360982"/>
          </a:xfrm>
          <a:prstGeom prst="rect">
            <a:avLst/>
          </a:prstGeom>
        </p:spPr>
      </p:pic>
      <p:pic>
        <p:nvPicPr>
          <p:cNvPr id="2" name="Picture 1">
            <a:extLst>
              <a:ext uri="{FF2B5EF4-FFF2-40B4-BE49-F238E27FC236}">
                <a16:creationId xmlns:a16="http://schemas.microsoft.com/office/drawing/2014/main" id="{2FDB7A58-CFF3-AE0D-3A09-C3FE44B9DF9B}"/>
              </a:ext>
            </a:extLst>
          </p:cNvPr>
          <p:cNvPicPr>
            <a:picLocks noChangeAspect="1"/>
          </p:cNvPicPr>
          <p:nvPr/>
        </p:nvPicPr>
        <p:blipFill rotWithShape="1">
          <a:blip r:embed="rId4"/>
          <a:srcRect l="55784" t="6575"/>
          <a:stretch/>
        </p:blipFill>
        <p:spPr>
          <a:xfrm>
            <a:off x="1477672" y="1570793"/>
            <a:ext cx="4481945" cy="5000747"/>
          </a:xfrm>
          <a:prstGeom prst="rect">
            <a:avLst/>
          </a:prstGeom>
        </p:spPr>
      </p:pic>
      <p:pic>
        <p:nvPicPr>
          <p:cNvPr id="4" name="Picture 3">
            <a:extLst>
              <a:ext uri="{FF2B5EF4-FFF2-40B4-BE49-F238E27FC236}">
                <a16:creationId xmlns:a16="http://schemas.microsoft.com/office/drawing/2014/main" id="{9B547119-850F-CE22-BBD8-541D46846833}"/>
              </a:ext>
            </a:extLst>
          </p:cNvPr>
          <p:cNvPicPr>
            <a:picLocks noChangeAspect="1"/>
          </p:cNvPicPr>
          <p:nvPr/>
        </p:nvPicPr>
        <p:blipFill rotWithShape="1">
          <a:blip r:embed="rId5"/>
          <a:srcRect r="74166" b="94737"/>
          <a:stretch/>
        </p:blipFill>
        <p:spPr>
          <a:xfrm>
            <a:off x="6920608" y="1144457"/>
            <a:ext cx="2220675" cy="243897"/>
          </a:xfrm>
          <a:prstGeom prst="rect">
            <a:avLst/>
          </a:prstGeom>
        </p:spPr>
      </p:pic>
      <p:pic>
        <p:nvPicPr>
          <p:cNvPr id="6" name="Picture 5">
            <a:extLst>
              <a:ext uri="{FF2B5EF4-FFF2-40B4-BE49-F238E27FC236}">
                <a16:creationId xmlns:a16="http://schemas.microsoft.com/office/drawing/2014/main" id="{575F9B15-B7DD-F3E4-C5BE-FF499AF22D8E}"/>
              </a:ext>
            </a:extLst>
          </p:cNvPr>
          <p:cNvPicPr>
            <a:picLocks noChangeAspect="1"/>
          </p:cNvPicPr>
          <p:nvPr/>
        </p:nvPicPr>
        <p:blipFill rotWithShape="1">
          <a:blip r:embed="rId5"/>
          <a:srcRect l="65116" t="8447"/>
          <a:stretch/>
        </p:blipFill>
        <p:spPr>
          <a:xfrm>
            <a:off x="6232385" y="1629557"/>
            <a:ext cx="3491007" cy="4939288"/>
          </a:xfrm>
          <a:prstGeom prst="rect">
            <a:avLst/>
          </a:prstGeom>
          <a:ln>
            <a:solidFill>
              <a:schemeClr val="tx1"/>
            </a:solidFill>
          </a:ln>
        </p:spPr>
      </p:pic>
      <p:pic>
        <p:nvPicPr>
          <p:cNvPr id="7" name="Picture 6">
            <a:extLst>
              <a:ext uri="{FF2B5EF4-FFF2-40B4-BE49-F238E27FC236}">
                <a16:creationId xmlns:a16="http://schemas.microsoft.com/office/drawing/2014/main" id="{4DF7EF0E-091B-C22A-3AB1-4AAB72544834}"/>
              </a:ext>
            </a:extLst>
          </p:cNvPr>
          <p:cNvPicPr>
            <a:picLocks noChangeAspect="1"/>
          </p:cNvPicPr>
          <p:nvPr/>
        </p:nvPicPr>
        <p:blipFill rotWithShape="1">
          <a:blip r:embed="rId4"/>
          <a:srcRect l="55784" r="12186" b="93357"/>
          <a:stretch/>
        </p:blipFill>
        <p:spPr>
          <a:xfrm>
            <a:off x="2503933" y="1192066"/>
            <a:ext cx="2429421" cy="266063"/>
          </a:xfrm>
          <a:prstGeom prst="rect">
            <a:avLst/>
          </a:prstGeom>
        </p:spPr>
      </p:pic>
    </p:spTree>
    <p:extLst>
      <p:ext uri="{BB962C8B-B14F-4D97-AF65-F5344CB8AC3E}">
        <p14:creationId xmlns:p14="http://schemas.microsoft.com/office/powerpoint/2010/main" val="1681230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1C61F7-B085-4F67-AC82-9CD0705F4652}"/>
              </a:ext>
            </a:extLst>
          </p:cNvPr>
          <p:cNvSpPr/>
          <p:nvPr/>
        </p:nvSpPr>
        <p:spPr>
          <a:xfrm rot="5400000">
            <a:off x="5798191" y="-5798191"/>
            <a:ext cx="595618" cy="1219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GB" sz="2400" b="1" dirty="0">
                <a:solidFill>
                  <a:prstClr val="white"/>
                </a:solidFill>
                <a:latin typeface="Calibri" panose="020F0502020204030204"/>
              </a:rPr>
              <a:t>We’ve already avoided over 170,000 outpatient appointments so far this year…</a:t>
            </a:r>
            <a:endPar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84C5425-5EB0-45DE-A293-8ABFA114BBB7}"/>
              </a:ext>
            </a:extLst>
          </p:cNvPr>
          <p:cNvSpPr/>
          <p:nvPr/>
        </p:nvSpPr>
        <p:spPr>
          <a:xfrm>
            <a:off x="8822587" y="820130"/>
            <a:ext cx="3369413" cy="44627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700" b="1" i="0" u="none" strike="noStrike" kern="1200" cap="none" spc="0" normalizeH="0" baseline="0" noProof="0" dirty="0">
              <a:ln>
                <a:noFill/>
              </a:ln>
              <a:solidFill>
                <a:srgbClr val="5B9BD5"/>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100" b="0" i="0" u="none" strike="noStrike" kern="1200" cap="none" spc="0" normalizeH="0" baseline="0" noProof="0" dirty="0">
              <a:ln>
                <a:noFill/>
              </a:ln>
              <a:solidFill>
                <a:srgbClr val="163D5C"/>
              </a:solidFill>
              <a:effectLst/>
              <a:uLnTx/>
              <a:uFillTx/>
              <a:latin typeface="Calibri" panose="020F0502020204030204"/>
              <a:ea typeface="+mn-ea"/>
              <a:cs typeface="Calibri"/>
            </a:endParaRPr>
          </a:p>
        </p:txBody>
      </p:sp>
      <p:pic>
        <p:nvPicPr>
          <p:cNvPr id="3" name="Picture 2">
            <a:extLst>
              <a:ext uri="{FF2B5EF4-FFF2-40B4-BE49-F238E27FC236}">
                <a16:creationId xmlns:a16="http://schemas.microsoft.com/office/drawing/2014/main" id="{DB83F985-494D-396E-0FB8-C0828BAA563E}"/>
              </a:ext>
            </a:extLst>
          </p:cNvPr>
          <p:cNvPicPr>
            <a:picLocks noChangeAspect="1"/>
          </p:cNvPicPr>
          <p:nvPr/>
        </p:nvPicPr>
        <p:blipFill>
          <a:blip r:embed="rId3"/>
          <a:stretch>
            <a:fillRect/>
          </a:stretch>
        </p:blipFill>
        <p:spPr>
          <a:xfrm>
            <a:off x="378603" y="196798"/>
            <a:ext cx="1326957" cy="1360982"/>
          </a:xfrm>
          <a:prstGeom prst="rect">
            <a:avLst/>
          </a:prstGeom>
        </p:spPr>
      </p:pic>
      <p:sp>
        <p:nvSpPr>
          <p:cNvPr id="6" name="TextBox 5">
            <a:extLst>
              <a:ext uri="{FF2B5EF4-FFF2-40B4-BE49-F238E27FC236}">
                <a16:creationId xmlns:a16="http://schemas.microsoft.com/office/drawing/2014/main" id="{4844F8D7-2EDC-CDC4-5821-672C9C2FB8EA}"/>
              </a:ext>
            </a:extLst>
          </p:cNvPr>
          <p:cNvSpPr txBox="1"/>
          <p:nvPr/>
        </p:nvSpPr>
        <p:spPr>
          <a:xfrm>
            <a:off x="672249" y="1958461"/>
            <a:ext cx="10058935" cy="3693319"/>
          </a:xfrm>
          <a:prstGeom prst="rect">
            <a:avLst/>
          </a:prstGeom>
          <a:noFill/>
        </p:spPr>
        <p:txBody>
          <a:bodyPr wrap="square">
            <a:spAutoFit/>
          </a:bodyPr>
          <a:lstStyle/>
          <a:p>
            <a:r>
              <a:rPr lang="en-GB" sz="1800" dirty="0">
                <a:solidFill>
                  <a:srgbClr val="000000"/>
                </a:solidFill>
                <a:effectLst/>
                <a:ea typeface="Times New Roman" panose="02020603050405020304" pitchFamily="18" charset="0"/>
              </a:rPr>
              <a:t> </a:t>
            </a:r>
            <a:endParaRPr lang="en-GB" sz="1800" dirty="0">
              <a:effectLst/>
              <a:ea typeface="Calibri" panose="020F0502020204030204" pitchFamily="34" charset="0"/>
            </a:endParaRPr>
          </a:p>
          <a:p>
            <a:r>
              <a:rPr lang="en-GB" sz="1800" b="1" dirty="0">
                <a:solidFill>
                  <a:srgbClr val="000000"/>
                </a:solidFill>
                <a:effectLst/>
                <a:ea typeface="Times New Roman" panose="02020603050405020304" pitchFamily="18" charset="0"/>
              </a:rPr>
              <a:t>Specialist advice</a:t>
            </a:r>
            <a:endParaRPr lang="en-GB" sz="1800" dirty="0">
              <a:effectLst/>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dirty="0">
                <a:solidFill>
                  <a:srgbClr val="000000"/>
                </a:solidFill>
                <a:ea typeface="Times New Roman" panose="02020603050405020304" pitchFamily="18" charset="0"/>
              </a:rPr>
              <a:t>315,235</a:t>
            </a:r>
            <a:r>
              <a:rPr lang="en-GB" sz="1800" dirty="0">
                <a:solidFill>
                  <a:srgbClr val="000000"/>
                </a:solidFill>
                <a:effectLst/>
                <a:ea typeface="Times New Roman" panose="02020603050405020304" pitchFamily="18" charset="0"/>
              </a:rPr>
              <a:t> specialist advice requests processed </a:t>
            </a:r>
            <a:r>
              <a:rPr lang="en-GB" dirty="0">
                <a:solidFill>
                  <a:srgbClr val="000000"/>
                </a:solidFill>
                <a:ea typeface="Times New Roman" panose="02020603050405020304" pitchFamily="18" charset="0"/>
              </a:rPr>
              <a:t>(YTD from 1</a:t>
            </a:r>
            <a:r>
              <a:rPr lang="en-GB" baseline="30000" dirty="0">
                <a:solidFill>
                  <a:srgbClr val="000000"/>
                </a:solidFill>
                <a:ea typeface="Times New Roman" panose="02020603050405020304" pitchFamily="18" charset="0"/>
              </a:rPr>
              <a:t>st</a:t>
            </a:r>
            <a:r>
              <a:rPr lang="en-GB" dirty="0">
                <a:solidFill>
                  <a:srgbClr val="000000"/>
                </a:solidFill>
                <a:ea typeface="Times New Roman" panose="02020603050405020304" pitchFamily="18" charset="0"/>
              </a:rPr>
              <a:t> Jan to 30</a:t>
            </a:r>
            <a:r>
              <a:rPr lang="en-GB" baseline="30000" dirty="0">
                <a:solidFill>
                  <a:srgbClr val="000000"/>
                </a:solidFill>
                <a:ea typeface="Times New Roman" panose="02020603050405020304" pitchFamily="18" charset="0"/>
              </a:rPr>
              <a:t>th</a:t>
            </a:r>
            <a:r>
              <a:rPr lang="en-GB" dirty="0">
                <a:solidFill>
                  <a:srgbClr val="000000"/>
                </a:solidFill>
                <a:ea typeface="Times New Roman" panose="02020603050405020304" pitchFamily="18" charset="0"/>
              </a:rPr>
              <a:t> Sept)</a:t>
            </a:r>
            <a:r>
              <a:rPr lang="en-GB" sz="1800" dirty="0">
                <a:solidFill>
                  <a:srgbClr val="000000"/>
                </a:solidFill>
                <a:effectLst/>
                <a:ea typeface="Times New Roman" panose="02020603050405020304" pitchFamily="18" charset="0"/>
              </a:rPr>
              <a:t>. </a:t>
            </a:r>
            <a:endParaRPr lang="en-GB" sz="1800" dirty="0">
              <a:solidFill>
                <a:srgbClr val="000000"/>
              </a:solidFill>
              <a:effectLst/>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800" dirty="0">
                <a:solidFill>
                  <a:srgbClr val="000000"/>
                </a:solidFill>
                <a:effectLst/>
                <a:ea typeface="Times New Roman" panose="02020603050405020304" pitchFamily="18" charset="0"/>
              </a:rPr>
              <a:t>This prevented 60,050 new outpatient hospital appointments </a:t>
            </a:r>
            <a:r>
              <a:rPr lang="en-GB" dirty="0">
                <a:solidFill>
                  <a:srgbClr val="000000"/>
                </a:solidFill>
                <a:ea typeface="Times New Roman" panose="02020603050405020304" pitchFamily="18" charset="0"/>
              </a:rPr>
              <a:t>so far</a:t>
            </a:r>
            <a:r>
              <a:rPr lang="en-GB" sz="1800" dirty="0">
                <a:solidFill>
                  <a:srgbClr val="000000"/>
                </a:solidFill>
                <a:effectLst/>
                <a:ea typeface="Times New Roman" panose="02020603050405020304" pitchFamily="18" charset="0"/>
              </a:rPr>
              <a:t>. </a:t>
            </a:r>
            <a:endParaRPr lang="en-GB" sz="1800" dirty="0">
              <a:solidFill>
                <a:srgbClr val="000000"/>
              </a:solidFill>
              <a:effectLst/>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800" dirty="0">
                <a:solidFill>
                  <a:srgbClr val="000000"/>
                </a:solidFill>
                <a:effectLst/>
                <a:ea typeface="Times New Roman" panose="02020603050405020304" pitchFamily="18" charset="0"/>
              </a:rPr>
              <a:t>The majority of specialist advice requests were responded to within 48 hours so patients are receiving specialist care quickly, in the community without having to attend hospital. </a:t>
            </a:r>
            <a:endParaRPr lang="en-GB" sz="1800" dirty="0">
              <a:solidFill>
                <a:srgbClr val="000000"/>
              </a:solidFill>
              <a:effectLst/>
              <a:ea typeface="Calibri" panose="020F0502020204030204" pitchFamily="34" charset="0"/>
            </a:endParaRPr>
          </a:p>
          <a:p>
            <a:pPr marL="457200"/>
            <a:r>
              <a:rPr lang="en-GB" sz="1800" dirty="0">
                <a:solidFill>
                  <a:srgbClr val="000000"/>
                </a:solidFill>
                <a:effectLst/>
                <a:ea typeface="Times New Roman" panose="02020603050405020304" pitchFamily="18" charset="0"/>
              </a:rPr>
              <a:t> </a:t>
            </a:r>
          </a:p>
          <a:p>
            <a:pPr marL="457200"/>
            <a:endParaRPr lang="en-GB" sz="1800" dirty="0">
              <a:effectLst/>
              <a:ea typeface="Calibri" panose="020F0502020204030204" pitchFamily="34" charset="0"/>
            </a:endParaRPr>
          </a:p>
          <a:p>
            <a:r>
              <a:rPr lang="en-GB" sz="1800" b="1" dirty="0">
                <a:solidFill>
                  <a:srgbClr val="000000"/>
                </a:solidFill>
                <a:effectLst/>
                <a:ea typeface="Times New Roman" panose="02020603050405020304" pitchFamily="18" charset="0"/>
              </a:rPr>
              <a:t>Patient initiated follow up</a:t>
            </a:r>
            <a:endParaRPr lang="en-GB" sz="1800" dirty="0">
              <a:effectLst/>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800" dirty="0">
                <a:solidFill>
                  <a:srgbClr val="000000"/>
                </a:solidFill>
                <a:effectLst/>
                <a:ea typeface="Times New Roman" panose="02020603050405020304" pitchFamily="18" charset="0"/>
              </a:rPr>
              <a:t>114,470 patients joined PIFU pathways so far this year. </a:t>
            </a:r>
            <a:endParaRPr lang="en-GB" sz="1800" dirty="0">
              <a:solidFill>
                <a:srgbClr val="000000"/>
              </a:solidFill>
              <a:effectLst/>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dirty="0">
                <a:solidFill>
                  <a:srgbClr val="000000"/>
                </a:solidFill>
                <a:ea typeface="Times New Roman" panose="02020603050405020304" pitchFamily="18" charset="0"/>
              </a:rPr>
              <a:t>This has prevented those patients having </a:t>
            </a:r>
            <a:r>
              <a:rPr lang="en-GB" sz="1800" dirty="0">
                <a:solidFill>
                  <a:srgbClr val="000000"/>
                </a:solidFill>
                <a:effectLst/>
                <a:ea typeface="Times New Roman" panose="02020603050405020304" pitchFamily="18" charset="0"/>
              </a:rPr>
              <a:t>unnecessary follow up appointments.  </a:t>
            </a:r>
            <a:endParaRPr lang="en-GB" sz="1800" dirty="0">
              <a:solidFill>
                <a:srgbClr val="000000"/>
              </a:solidFill>
              <a:effectLst/>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800" dirty="0">
                <a:solidFill>
                  <a:srgbClr val="000000"/>
                </a:solidFill>
                <a:effectLst/>
                <a:ea typeface="Times New Roman" panose="02020603050405020304" pitchFamily="18" charset="0"/>
              </a:rPr>
              <a:t>This is enabling patients to be seen at a time that suits them and their clinical need and is creating capacity for clinicians to see patients who really need appointments.</a:t>
            </a:r>
          </a:p>
        </p:txBody>
      </p:sp>
      <p:sp>
        <p:nvSpPr>
          <p:cNvPr id="4" name="TextBox 3">
            <a:extLst>
              <a:ext uri="{FF2B5EF4-FFF2-40B4-BE49-F238E27FC236}">
                <a16:creationId xmlns:a16="http://schemas.microsoft.com/office/drawing/2014/main" id="{177242EA-AB79-FABC-2D5A-510E185DD66E}"/>
              </a:ext>
            </a:extLst>
          </p:cNvPr>
          <p:cNvSpPr txBox="1"/>
          <p:nvPr/>
        </p:nvSpPr>
        <p:spPr>
          <a:xfrm>
            <a:off x="1898009" y="744555"/>
            <a:ext cx="9915388" cy="923330"/>
          </a:xfrm>
          <a:prstGeom prst="rect">
            <a:avLst/>
          </a:prstGeom>
          <a:noFill/>
        </p:spPr>
        <p:txBody>
          <a:bodyPr wrap="square">
            <a:spAutoFit/>
          </a:bodyPr>
          <a:lstStyle/>
          <a:p>
            <a:r>
              <a:rPr lang="en-GB" sz="1800" dirty="0">
                <a:solidFill>
                  <a:srgbClr val="000000"/>
                </a:solidFill>
                <a:effectLst/>
                <a:ea typeface="Times New Roman" panose="02020603050405020304" pitchFamily="18" charset="0"/>
              </a:rPr>
              <a:t>We have made excellent progress with implementing specialist advice and patient-initiated follow-up (PIFU) services last year.  More than 90% of outpatient departments across C&amp;M are now offering patients specialist advice and PIFU pathways in 14 priority specialities.</a:t>
            </a:r>
            <a:endParaRPr lang="en-GB" sz="1800" dirty="0">
              <a:effectLst/>
              <a:ea typeface="Calibri" panose="020F0502020204030204" pitchFamily="34" charset="0"/>
            </a:endParaRPr>
          </a:p>
        </p:txBody>
      </p:sp>
    </p:spTree>
    <p:extLst>
      <p:ext uri="{BB962C8B-B14F-4D97-AF65-F5344CB8AC3E}">
        <p14:creationId xmlns:p14="http://schemas.microsoft.com/office/powerpoint/2010/main" val="3202666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1C61F7-B085-4F67-AC82-9CD0705F4652}"/>
              </a:ext>
            </a:extLst>
          </p:cNvPr>
          <p:cNvSpPr/>
          <p:nvPr/>
        </p:nvSpPr>
        <p:spPr>
          <a:xfrm rot="5400000">
            <a:off x="5798191" y="-5798191"/>
            <a:ext cx="595618" cy="1219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		 Our mutual aid hub has been focussing on levelling out our waiting lists</a:t>
            </a:r>
            <a:endPar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21D029A5-817D-8DD3-A128-76AAAE743F28}"/>
              </a:ext>
            </a:extLst>
          </p:cNvPr>
          <p:cNvPicPr>
            <a:picLocks noChangeAspect="1"/>
          </p:cNvPicPr>
          <p:nvPr/>
        </p:nvPicPr>
        <p:blipFill>
          <a:blip r:embed="rId3"/>
          <a:stretch>
            <a:fillRect/>
          </a:stretch>
        </p:blipFill>
        <p:spPr>
          <a:xfrm>
            <a:off x="378603" y="196798"/>
            <a:ext cx="1326957" cy="1360982"/>
          </a:xfrm>
          <a:prstGeom prst="rect">
            <a:avLst/>
          </a:prstGeom>
        </p:spPr>
      </p:pic>
      <p:sp>
        <p:nvSpPr>
          <p:cNvPr id="163" name="TextBox 162">
            <a:extLst>
              <a:ext uri="{FF2B5EF4-FFF2-40B4-BE49-F238E27FC236}">
                <a16:creationId xmlns:a16="http://schemas.microsoft.com/office/drawing/2014/main" id="{68270287-0DBA-F4CF-EED4-A127A101EA40}"/>
              </a:ext>
            </a:extLst>
          </p:cNvPr>
          <p:cNvSpPr txBox="1"/>
          <p:nvPr/>
        </p:nvSpPr>
        <p:spPr>
          <a:xfrm>
            <a:off x="1953916" y="801219"/>
            <a:ext cx="9873442" cy="1845377"/>
          </a:xfrm>
          <a:prstGeom prst="rect">
            <a:avLst/>
          </a:prstGeom>
          <a:noFill/>
        </p:spPr>
        <p:txBody>
          <a:bodyPr wrap="square">
            <a:spAutoFit/>
          </a:bodyPr>
          <a:lstStyle/>
          <a:p>
            <a:pPr>
              <a:lnSpc>
                <a:spcPct val="120000"/>
              </a:lnSpc>
            </a:pPr>
            <a:r>
              <a:rPr lang="en-US" sz="1600" dirty="0">
                <a:solidFill>
                  <a:schemeClr val="tx1"/>
                </a:solidFill>
                <a:latin typeface="Calibri" panose="020F0502020204030204"/>
                <a:cs typeface="Calibri"/>
              </a:rPr>
              <a:t>We have a small team facilitating the PTL management and mutual aid requests.   The team have now facilitated </a:t>
            </a:r>
            <a:r>
              <a:rPr lang="en-US" sz="1600" dirty="0">
                <a:latin typeface="Calibri" panose="020F0502020204030204"/>
                <a:cs typeface="Calibri"/>
              </a:rPr>
              <a:t>nearly 15,000 </a:t>
            </a:r>
            <a:r>
              <a:rPr lang="en-US" sz="1600" dirty="0">
                <a:solidFill>
                  <a:schemeClr val="tx1"/>
                </a:solidFill>
                <a:latin typeface="Calibri" panose="020F0502020204030204"/>
                <a:cs typeface="Calibri"/>
              </a:rPr>
              <a:t>patient moves between providers to help level out the waiting lists. </a:t>
            </a:r>
          </a:p>
          <a:p>
            <a:pPr>
              <a:lnSpc>
                <a:spcPct val="120000"/>
              </a:lnSpc>
            </a:pPr>
            <a:endParaRPr lang="en-US" sz="1600" dirty="0">
              <a:latin typeface="Calibri" panose="020F0502020204030204"/>
              <a:cs typeface="Calibri"/>
            </a:endParaRPr>
          </a:p>
          <a:p>
            <a:pPr>
              <a:lnSpc>
                <a:spcPct val="120000"/>
              </a:lnSpc>
            </a:pPr>
            <a:r>
              <a:rPr lang="en-US" sz="1600" dirty="0">
                <a:solidFill>
                  <a:schemeClr val="tx1"/>
                </a:solidFill>
                <a:latin typeface="Calibri" panose="020F0502020204030204"/>
                <a:cs typeface="Calibri"/>
              </a:rPr>
              <a:t>In addition the team led the national “Patient Initiated Digital Mutual Aid System” (PIDMAS) initiative to invite patients waiting over 40 weeks to request an alternative provider.  The team have received national recognition as exemplars for the roll out of the PIDMAS programme.</a:t>
            </a:r>
          </a:p>
        </p:txBody>
      </p:sp>
      <p:sp>
        <p:nvSpPr>
          <p:cNvPr id="2" name="Oval 1">
            <a:extLst>
              <a:ext uri="{FF2B5EF4-FFF2-40B4-BE49-F238E27FC236}">
                <a16:creationId xmlns:a16="http://schemas.microsoft.com/office/drawing/2014/main" id="{1C2C7A1C-A715-8AED-6A2F-D2F122D3E695}"/>
              </a:ext>
            </a:extLst>
          </p:cNvPr>
          <p:cNvSpPr>
            <a:spLocks noChangeArrowheads="1"/>
          </p:cNvSpPr>
          <p:nvPr/>
        </p:nvSpPr>
        <p:spPr bwMode="auto">
          <a:xfrm>
            <a:off x="4404836" y="3501478"/>
            <a:ext cx="1060424" cy="1066032"/>
          </a:xfrm>
          <a:prstGeom prst="ellipse">
            <a:avLst/>
          </a:prstGeom>
          <a:solidFill>
            <a:srgbClr val="757574"/>
          </a:soli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0077B7"/>
              </a:solidFill>
              <a:effectLst/>
              <a:uLnTx/>
              <a:uFillTx/>
              <a:latin typeface="Book Antiqua"/>
            </a:endParaRPr>
          </a:p>
        </p:txBody>
      </p:sp>
      <p:sp>
        <p:nvSpPr>
          <p:cNvPr id="3" name="Oval 2">
            <a:extLst>
              <a:ext uri="{FF2B5EF4-FFF2-40B4-BE49-F238E27FC236}">
                <a16:creationId xmlns:a16="http://schemas.microsoft.com/office/drawing/2014/main" id="{61B5392B-0994-5CA2-D5C4-9BDB2F1670C1}"/>
              </a:ext>
            </a:extLst>
          </p:cNvPr>
          <p:cNvSpPr>
            <a:spLocks noChangeArrowheads="1"/>
          </p:cNvSpPr>
          <p:nvPr/>
        </p:nvSpPr>
        <p:spPr bwMode="auto">
          <a:xfrm>
            <a:off x="2150542" y="3501478"/>
            <a:ext cx="1060424" cy="1063229"/>
          </a:xfrm>
          <a:prstGeom prst="ellipse">
            <a:avLst/>
          </a:prstGeom>
          <a:solidFill>
            <a:srgbClr val="7DB956"/>
          </a:soli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0077B7"/>
              </a:solidFill>
              <a:effectLst/>
              <a:uLnTx/>
              <a:uFillTx/>
              <a:latin typeface="Book Antiqua"/>
            </a:endParaRPr>
          </a:p>
        </p:txBody>
      </p:sp>
      <p:sp>
        <p:nvSpPr>
          <p:cNvPr id="4" name="Oval 3">
            <a:extLst>
              <a:ext uri="{FF2B5EF4-FFF2-40B4-BE49-F238E27FC236}">
                <a16:creationId xmlns:a16="http://schemas.microsoft.com/office/drawing/2014/main" id="{9803E6E2-BEC8-CF72-AB11-E6BEE24136D1}"/>
              </a:ext>
            </a:extLst>
          </p:cNvPr>
          <p:cNvSpPr>
            <a:spLocks noChangeArrowheads="1"/>
          </p:cNvSpPr>
          <p:nvPr/>
        </p:nvSpPr>
        <p:spPr bwMode="auto">
          <a:xfrm>
            <a:off x="6659130" y="3501478"/>
            <a:ext cx="1063229" cy="1063229"/>
          </a:xfrm>
          <a:prstGeom prst="ellipse">
            <a:avLst/>
          </a:prstGeom>
          <a:solidFill>
            <a:srgbClr val="003B5B"/>
          </a:soli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0077B7"/>
              </a:solidFill>
              <a:effectLst/>
              <a:uLnTx/>
              <a:uFillTx/>
              <a:latin typeface="Book Antiqua"/>
            </a:endParaRPr>
          </a:p>
        </p:txBody>
      </p:sp>
      <p:sp>
        <p:nvSpPr>
          <p:cNvPr id="6" name="Oval 5">
            <a:extLst>
              <a:ext uri="{FF2B5EF4-FFF2-40B4-BE49-F238E27FC236}">
                <a16:creationId xmlns:a16="http://schemas.microsoft.com/office/drawing/2014/main" id="{674EC3A0-210D-CA8F-B226-1CE05B0879F9}"/>
              </a:ext>
            </a:extLst>
          </p:cNvPr>
          <p:cNvSpPr>
            <a:spLocks noChangeArrowheads="1"/>
          </p:cNvSpPr>
          <p:nvPr/>
        </p:nvSpPr>
        <p:spPr bwMode="auto">
          <a:xfrm>
            <a:off x="8916229" y="3501478"/>
            <a:ext cx="1060424" cy="1066032"/>
          </a:xfrm>
          <a:prstGeom prst="ellipse">
            <a:avLst/>
          </a:prstGeom>
          <a:solidFill>
            <a:srgbClr val="93BFE8"/>
          </a:soli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0077B7"/>
              </a:solidFill>
              <a:effectLst/>
              <a:uLnTx/>
              <a:uFillTx/>
              <a:latin typeface="Book Antiqua"/>
            </a:endParaRPr>
          </a:p>
        </p:txBody>
      </p:sp>
      <p:cxnSp>
        <p:nvCxnSpPr>
          <p:cNvPr id="7" name="Straight Connector 6">
            <a:extLst>
              <a:ext uri="{FF2B5EF4-FFF2-40B4-BE49-F238E27FC236}">
                <a16:creationId xmlns:a16="http://schemas.microsoft.com/office/drawing/2014/main" id="{63D285E7-C489-68D0-61A3-1845AF45DB4F}"/>
              </a:ext>
            </a:extLst>
          </p:cNvPr>
          <p:cNvCxnSpPr>
            <a:cxnSpLocks/>
            <a:stCxn id="3" idx="6"/>
            <a:endCxn id="2" idx="2"/>
          </p:cNvCxnSpPr>
          <p:nvPr/>
        </p:nvCxnSpPr>
        <p:spPr>
          <a:xfrm>
            <a:off x="3210966" y="4033093"/>
            <a:ext cx="1193870" cy="1401"/>
          </a:xfrm>
          <a:prstGeom prst="line">
            <a:avLst/>
          </a:prstGeom>
          <a:noFill/>
          <a:ln w="22225" cap="flat" cmpd="sng" algn="ctr">
            <a:solidFill>
              <a:srgbClr val="7DB956"/>
            </a:solidFill>
            <a:prstDash val="solid"/>
          </a:ln>
          <a:effectLst/>
        </p:spPr>
      </p:cxnSp>
      <p:cxnSp>
        <p:nvCxnSpPr>
          <p:cNvPr id="8" name="Straight Connector 7">
            <a:extLst>
              <a:ext uri="{FF2B5EF4-FFF2-40B4-BE49-F238E27FC236}">
                <a16:creationId xmlns:a16="http://schemas.microsoft.com/office/drawing/2014/main" id="{89756AF7-40B7-352C-E74C-DD11FE2427BC}"/>
              </a:ext>
            </a:extLst>
          </p:cNvPr>
          <p:cNvCxnSpPr>
            <a:cxnSpLocks/>
            <a:stCxn id="2" idx="6"/>
            <a:endCxn id="4" idx="2"/>
          </p:cNvCxnSpPr>
          <p:nvPr/>
        </p:nvCxnSpPr>
        <p:spPr>
          <a:xfrm flipV="1">
            <a:off x="5465260" y="4033093"/>
            <a:ext cx="1193870" cy="1401"/>
          </a:xfrm>
          <a:prstGeom prst="line">
            <a:avLst/>
          </a:prstGeom>
          <a:noFill/>
          <a:ln w="22225" cap="flat" cmpd="sng" algn="ctr">
            <a:solidFill>
              <a:srgbClr val="757574"/>
            </a:solidFill>
            <a:prstDash val="solid"/>
          </a:ln>
          <a:effectLst/>
        </p:spPr>
      </p:cxnSp>
      <p:cxnSp>
        <p:nvCxnSpPr>
          <p:cNvPr id="10" name="Straight Connector 9">
            <a:extLst>
              <a:ext uri="{FF2B5EF4-FFF2-40B4-BE49-F238E27FC236}">
                <a16:creationId xmlns:a16="http://schemas.microsoft.com/office/drawing/2014/main" id="{659E55DB-EE1A-1ED3-C465-0442EA9B5547}"/>
              </a:ext>
            </a:extLst>
          </p:cNvPr>
          <p:cNvCxnSpPr>
            <a:cxnSpLocks/>
            <a:stCxn id="14" idx="3"/>
            <a:endCxn id="6" idx="2"/>
          </p:cNvCxnSpPr>
          <p:nvPr/>
        </p:nvCxnSpPr>
        <p:spPr>
          <a:xfrm>
            <a:off x="7542776" y="4031690"/>
            <a:ext cx="1373453" cy="2804"/>
          </a:xfrm>
          <a:prstGeom prst="line">
            <a:avLst/>
          </a:prstGeom>
          <a:noFill/>
          <a:ln w="22225" cap="flat" cmpd="sng" algn="ctr">
            <a:solidFill>
              <a:srgbClr val="003B5B"/>
            </a:solidFill>
            <a:prstDash val="solid"/>
          </a:ln>
          <a:effectLst/>
        </p:spPr>
      </p:cxnSp>
      <p:sp>
        <p:nvSpPr>
          <p:cNvPr id="11" name="TextBox 10">
            <a:extLst>
              <a:ext uri="{FF2B5EF4-FFF2-40B4-BE49-F238E27FC236}">
                <a16:creationId xmlns:a16="http://schemas.microsoft.com/office/drawing/2014/main" id="{7288B181-155E-1582-4293-9A72829FF356}"/>
              </a:ext>
            </a:extLst>
          </p:cNvPr>
          <p:cNvSpPr txBox="1"/>
          <p:nvPr/>
        </p:nvSpPr>
        <p:spPr>
          <a:xfrm>
            <a:off x="4666809" y="3847024"/>
            <a:ext cx="535724" cy="369332"/>
          </a:xfrm>
          <a:prstGeom prst="rect">
            <a:avLst/>
          </a:prstGeom>
          <a:noFill/>
        </p:spPr>
        <p:txBody>
          <a:bodyPr wrap="none" rtlCol="0">
            <a:spAutoFit/>
          </a:bodyPr>
          <a:lstStyle/>
          <a:p>
            <a:r>
              <a:rPr lang="en-GB" dirty="0">
                <a:solidFill>
                  <a:schemeClr val="bg1"/>
                </a:solidFill>
              </a:rPr>
              <a:t>250</a:t>
            </a:r>
          </a:p>
        </p:txBody>
      </p:sp>
      <p:sp>
        <p:nvSpPr>
          <p:cNvPr id="12" name="TextBox 11">
            <a:extLst>
              <a:ext uri="{FF2B5EF4-FFF2-40B4-BE49-F238E27FC236}">
                <a16:creationId xmlns:a16="http://schemas.microsoft.com/office/drawing/2014/main" id="{304DD0B9-04F6-3445-9A5B-7612F0D82724}"/>
              </a:ext>
            </a:extLst>
          </p:cNvPr>
          <p:cNvSpPr txBox="1"/>
          <p:nvPr/>
        </p:nvSpPr>
        <p:spPr>
          <a:xfrm>
            <a:off x="4156479" y="4900892"/>
            <a:ext cx="1580770" cy="307777"/>
          </a:xfrm>
          <a:prstGeom prst="rect">
            <a:avLst/>
          </a:prstGeom>
          <a:noFill/>
        </p:spPr>
        <p:txBody>
          <a:bodyPr wrap="square" rtlCol="0">
            <a:spAutoFit/>
          </a:bodyPr>
          <a:lstStyle/>
          <a:p>
            <a:pPr algn="ctr"/>
            <a:r>
              <a:rPr lang="en-GB" sz="1400" dirty="0"/>
              <a:t>PIDMAS moves</a:t>
            </a:r>
          </a:p>
        </p:txBody>
      </p:sp>
      <p:sp>
        <p:nvSpPr>
          <p:cNvPr id="13" name="TextBox 12">
            <a:extLst>
              <a:ext uri="{FF2B5EF4-FFF2-40B4-BE49-F238E27FC236}">
                <a16:creationId xmlns:a16="http://schemas.microsoft.com/office/drawing/2014/main" id="{34F67C04-E678-3051-AF2E-57856FD6D33F}"/>
              </a:ext>
            </a:extLst>
          </p:cNvPr>
          <p:cNvSpPr txBox="1"/>
          <p:nvPr/>
        </p:nvSpPr>
        <p:spPr>
          <a:xfrm>
            <a:off x="6272368" y="4900891"/>
            <a:ext cx="1836751" cy="738664"/>
          </a:xfrm>
          <a:prstGeom prst="rect">
            <a:avLst/>
          </a:prstGeom>
          <a:noFill/>
        </p:spPr>
        <p:txBody>
          <a:bodyPr wrap="square" rtlCol="0">
            <a:spAutoFit/>
          </a:bodyPr>
          <a:lstStyle/>
          <a:p>
            <a:pPr algn="ctr"/>
            <a:r>
              <a:rPr lang="en-GB" sz="1400" dirty="0"/>
              <a:t>Insourcing / outsourcing mutual aid events</a:t>
            </a:r>
          </a:p>
        </p:txBody>
      </p:sp>
      <p:sp>
        <p:nvSpPr>
          <p:cNvPr id="14" name="TextBox 13">
            <a:extLst>
              <a:ext uri="{FF2B5EF4-FFF2-40B4-BE49-F238E27FC236}">
                <a16:creationId xmlns:a16="http://schemas.microsoft.com/office/drawing/2014/main" id="{3A985B38-2D67-DBCD-4CC9-54A049A0A4C0}"/>
              </a:ext>
            </a:extLst>
          </p:cNvPr>
          <p:cNvSpPr txBox="1"/>
          <p:nvPr/>
        </p:nvSpPr>
        <p:spPr>
          <a:xfrm>
            <a:off x="6832325" y="3847024"/>
            <a:ext cx="710451" cy="369332"/>
          </a:xfrm>
          <a:prstGeom prst="rect">
            <a:avLst/>
          </a:prstGeom>
          <a:noFill/>
        </p:spPr>
        <p:txBody>
          <a:bodyPr wrap="none" rtlCol="0">
            <a:spAutoFit/>
          </a:bodyPr>
          <a:lstStyle/>
          <a:p>
            <a:r>
              <a:rPr lang="en-GB" dirty="0">
                <a:solidFill>
                  <a:schemeClr val="bg1"/>
                </a:solidFill>
              </a:rPr>
              <a:t>6,050</a:t>
            </a:r>
          </a:p>
        </p:txBody>
      </p:sp>
      <p:sp>
        <p:nvSpPr>
          <p:cNvPr id="15" name="TextBox 14">
            <a:extLst>
              <a:ext uri="{FF2B5EF4-FFF2-40B4-BE49-F238E27FC236}">
                <a16:creationId xmlns:a16="http://schemas.microsoft.com/office/drawing/2014/main" id="{2A73FA69-430E-1999-2E48-D901322AEBD2}"/>
              </a:ext>
            </a:extLst>
          </p:cNvPr>
          <p:cNvSpPr txBox="1"/>
          <p:nvPr/>
        </p:nvSpPr>
        <p:spPr>
          <a:xfrm>
            <a:off x="8657316" y="4900890"/>
            <a:ext cx="1580770" cy="523220"/>
          </a:xfrm>
          <a:prstGeom prst="rect">
            <a:avLst/>
          </a:prstGeom>
          <a:noFill/>
        </p:spPr>
        <p:txBody>
          <a:bodyPr wrap="square" rtlCol="0">
            <a:spAutoFit/>
          </a:bodyPr>
          <a:lstStyle/>
          <a:p>
            <a:pPr algn="ctr"/>
            <a:r>
              <a:rPr lang="en-GB" sz="1400" dirty="0"/>
              <a:t>Total mutual aid facilitated moves</a:t>
            </a:r>
          </a:p>
        </p:txBody>
      </p:sp>
      <p:sp>
        <p:nvSpPr>
          <p:cNvPr id="16" name="TextBox 15">
            <a:extLst>
              <a:ext uri="{FF2B5EF4-FFF2-40B4-BE49-F238E27FC236}">
                <a16:creationId xmlns:a16="http://schemas.microsoft.com/office/drawing/2014/main" id="{39641150-8916-F795-B36B-005A9370B667}"/>
              </a:ext>
            </a:extLst>
          </p:cNvPr>
          <p:cNvSpPr txBox="1"/>
          <p:nvPr/>
        </p:nvSpPr>
        <p:spPr>
          <a:xfrm>
            <a:off x="9042940" y="3843501"/>
            <a:ext cx="827471" cy="369332"/>
          </a:xfrm>
          <a:prstGeom prst="rect">
            <a:avLst/>
          </a:prstGeom>
          <a:noFill/>
        </p:spPr>
        <p:txBody>
          <a:bodyPr wrap="none" rtlCol="0">
            <a:spAutoFit/>
          </a:bodyPr>
          <a:lstStyle/>
          <a:p>
            <a:r>
              <a:rPr lang="en-GB" dirty="0">
                <a:solidFill>
                  <a:schemeClr val="bg1"/>
                </a:solidFill>
              </a:rPr>
              <a:t>14,554</a:t>
            </a:r>
          </a:p>
        </p:txBody>
      </p:sp>
      <p:sp>
        <p:nvSpPr>
          <p:cNvPr id="17" name="TextBox 16">
            <a:extLst>
              <a:ext uri="{FF2B5EF4-FFF2-40B4-BE49-F238E27FC236}">
                <a16:creationId xmlns:a16="http://schemas.microsoft.com/office/drawing/2014/main" id="{53733DCF-2FB0-9185-A9AB-726061F63109}"/>
              </a:ext>
            </a:extLst>
          </p:cNvPr>
          <p:cNvSpPr txBox="1"/>
          <p:nvPr/>
        </p:nvSpPr>
        <p:spPr>
          <a:xfrm>
            <a:off x="2366584" y="3843501"/>
            <a:ext cx="710451" cy="369332"/>
          </a:xfrm>
          <a:prstGeom prst="rect">
            <a:avLst/>
          </a:prstGeom>
          <a:noFill/>
        </p:spPr>
        <p:txBody>
          <a:bodyPr wrap="none" rtlCol="0">
            <a:spAutoFit/>
          </a:bodyPr>
          <a:lstStyle/>
          <a:p>
            <a:r>
              <a:rPr lang="en-GB" dirty="0">
                <a:solidFill>
                  <a:schemeClr val="bg1"/>
                </a:solidFill>
              </a:rPr>
              <a:t>8,254</a:t>
            </a:r>
          </a:p>
        </p:txBody>
      </p:sp>
      <p:sp>
        <p:nvSpPr>
          <p:cNvPr id="18" name="TextBox 17">
            <a:extLst>
              <a:ext uri="{FF2B5EF4-FFF2-40B4-BE49-F238E27FC236}">
                <a16:creationId xmlns:a16="http://schemas.microsoft.com/office/drawing/2014/main" id="{796D02E6-6C37-7423-27FC-922F20E6918D}"/>
              </a:ext>
            </a:extLst>
          </p:cNvPr>
          <p:cNvSpPr txBox="1"/>
          <p:nvPr/>
        </p:nvSpPr>
        <p:spPr>
          <a:xfrm>
            <a:off x="1953916" y="4900893"/>
            <a:ext cx="1580770" cy="738664"/>
          </a:xfrm>
          <a:prstGeom prst="rect">
            <a:avLst/>
          </a:prstGeom>
          <a:noFill/>
        </p:spPr>
        <p:txBody>
          <a:bodyPr wrap="square" rtlCol="0">
            <a:spAutoFit/>
          </a:bodyPr>
          <a:lstStyle/>
          <a:p>
            <a:pPr algn="ctr"/>
            <a:r>
              <a:rPr lang="en-GB" sz="1400" dirty="0"/>
              <a:t>Mutual aid requests filled and patients placed</a:t>
            </a:r>
          </a:p>
        </p:txBody>
      </p:sp>
    </p:spTree>
    <p:extLst>
      <p:ext uri="{BB962C8B-B14F-4D97-AF65-F5344CB8AC3E}">
        <p14:creationId xmlns:p14="http://schemas.microsoft.com/office/powerpoint/2010/main" val="412858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1C61F7-B085-4F67-AC82-9CD0705F4652}"/>
              </a:ext>
            </a:extLst>
          </p:cNvPr>
          <p:cNvSpPr/>
          <p:nvPr/>
        </p:nvSpPr>
        <p:spPr>
          <a:xfrm rot="5400000">
            <a:off x="5798191" y="-5798191"/>
            <a:ext cx="595618" cy="1219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GB" sz="2400" b="1" dirty="0">
                <a:solidFill>
                  <a:prstClr val="white"/>
                </a:solidFill>
                <a:latin typeface="Calibri" panose="020F0502020204030204"/>
              </a:rPr>
              <a:t>Additional </a:t>
            </a: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schemes in place to reduce variation in care</a:t>
            </a:r>
            <a:endPar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B83F985-494D-396E-0FB8-C0828BAA563E}"/>
              </a:ext>
            </a:extLst>
          </p:cNvPr>
          <p:cNvPicPr>
            <a:picLocks noChangeAspect="1"/>
          </p:cNvPicPr>
          <p:nvPr/>
        </p:nvPicPr>
        <p:blipFill>
          <a:blip r:embed="rId3"/>
          <a:stretch>
            <a:fillRect/>
          </a:stretch>
        </p:blipFill>
        <p:spPr>
          <a:xfrm>
            <a:off x="378603" y="196798"/>
            <a:ext cx="1326957" cy="1360982"/>
          </a:xfrm>
          <a:prstGeom prst="rect">
            <a:avLst/>
          </a:prstGeom>
        </p:spPr>
      </p:pic>
      <p:sp>
        <p:nvSpPr>
          <p:cNvPr id="6" name="TextBox 5">
            <a:extLst>
              <a:ext uri="{FF2B5EF4-FFF2-40B4-BE49-F238E27FC236}">
                <a16:creationId xmlns:a16="http://schemas.microsoft.com/office/drawing/2014/main" id="{4844F8D7-2EDC-CDC4-5821-672C9C2FB8EA}"/>
              </a:ext>
            </a:extLst>
          </p:cNvPr>
          <p:cNvSpPr txBox="1"/>
          <p:nvPr/>
        </p:nvSpPr>
        <p:spPr>
          <a:xfrm>
            <a:off x="1827509" y="1190209"/>
            <a:ext cx="10058935" cy="5355312"/>
          </a:xfrm>
          <a:prstGeom prst="rect">
            <a:avLst/>
          </a:prstGeom>
          <a:noFill/>
        </p:spPr>
        <p:txBody>
          <a:bodyPr wrap="square">
            <a:spAutoFit/>
          </a:bodyPr>
          <a:lstStyle/>
          <a:p>
            <a:pPr marL="285750" indent="-285750">
              <a:buSzPct val="115000"/>
              <a:buFont typeface="Wingdings" panose="05000000000000000000" pitchFamily="2" charset="2"/>
              <a:buChar char="ü"/>
            </a:pPr>
            <a:r>
              <a:rPr lang="en-GB" dirty="0">
                <a:sym typeface="Arial"/>
              </a:rPr>
              <a:t>Variation between provider waiting times has reduced so there is more consistency between wait times across our geography (last year we reduced from 34 weeks difference to just 15 weeks for surgery, and from 36 weeks difference to 8 for the OP pathways).</a:t>
            </a:r>
          </a:p>
          <a:p>
            <a:pPr marL="285750" indent="-285750">
              <a:buSzPct val="115000"/>
              <a:buFont typeface="Wingdings" panose="05000000000000000000" pitchFamily="2" charset="2"/>
              <a:buChar char="ü"/>
            </a:pPr>
            <a:endParaRPr lang="en-GB" dirty="0">
              <a:sym typeface="Arial"/>
            </a:endParaRPr>
          </a:p>
          <a:p>
            <a:pPr marL="285750" indent="-285750">
              <a:buSzPct val="115000"/>
              <a:buFont typeface="Wingdings" panose="05000000000000000000" pitchFamily="2" charset="2"/>
              <a:buChar char="ü"/>
            </a:pPr>
            <a:r>
              <a:rPr lang="en-GB" dirty="0">
                <a:sym typeface="Arial"/>
              </a:rPr>
              <a:t>Patient choice initiatives including development of better ESR methods, management of insourcing and outsourcing to ensure optimal patient choice processes, better visibility of wait times between providers</a:t>
            </a:r>
          </a:p>
          <a:p>
            <a:pPr marL="285750" indent="-285750">
              <a:buSzPct val="115000"/>
              <a:buFont typeface="Wingdings" panose="05000000000000000000" pitchFamily="2" charset="2"/>
              <a:buChar char="ü"/>
            </a:pPr>
            <a:endParaRPr lang="en-GB" dirty="0">
              <a:sym typeface="Arial"/>
            </a:endParaRPr>
          </a:p>
          <a:p>
            <a:pPr marL="285750" indent="-285750">
              <a:buSzPct val="115000"/>
              <a:buFont typeface="Wingdings" panose="05000000000000000000" pitchFamily="2" charset="2"/>
              <a:buChar char="ü"/>
            </a:pPr>
            <a:r>
              <a:rPr lang="en-GB" dirty="0">
                <a:sym typeface="Arial"/>
              </a:rPr>
              <a:t>Continued commitment to PIDMAS cohorts, to ensure those who had opted for alternative providers are given choice where available</a:t>
            </a:r>
          </a:p>
          <a:p>
            <a:pPr marL="285750" indent="-285750">
              <a:buSzPct val="115000"/>
              <a:buFont typeface="Wingdings" panose="05000000000000000000" pitchFamily="2" charset="2"/>
              <a:buChar char="ü"/>
            </a:pPr>
            <a:endParaRPr lang="en-GB" dirty="0">
              <a:sym typeface="Arial"/>
            </a:endParaRPr>
          </a:p>
          <a:p>
            <a:pPr marL="285750" indent="-285750">
              <a:buSzPct val="115000"/>
              <a:buFont typeface="Wingdings" panose="05000000000000000000" pitchFamily="2" charset="2"/>
              <a:buChar char="ü"/>
            </a:pPr>
            <a:r>
              <a:rPr lang="en-GB" dirty="0">
                <a:sym typeface="Arial"/>
              </a:rPr>
              <a:t>Development of a single, standardised access policy that sets out equitable waiting list management methodologies</a:t>
            </a:r>
          </a:p>
          <a:p>
            <a:pPr marL="285750" indent="-285750">
              <a:buSzPct val="115000"/>
              <a:buFont typeface="Wingdings" panose="05000000000000000000" pitchFamily="2" charset="2"/>
              <a:buChar char="ü"/>
            </a:pPr>
            <a:endParaRPr lang="en-GB" dirty="0">
              <a:sym typeface="Arial"/>
            </a:endParaRPr>
          </a:p>
          <a:p>
            <a:pPr marL="285750" indent="-285750">
              <a:buSzPct val="115000"/>
              <a:buFont typeface="Wingdings" panose="05000000000000000000" pitchFamily="2" charset="2"/>
              <a:buChar char="ü"/>
            </a:pPr>
            <a:r>
              <a:rPr lang="en-GB" dirty="0">
                <a:sym typeface="Arial"/>
              </a:rPr>
              <a:t>Work on development of a single PTL for certain cohorts </a:t>
            </a:r>
          </a:p>
          <a:p>
            <a:pPr marL="285750" indent="-285750">
              <a:buSzPct val="115000"/>
              <a:buFont typeface="Wingdings" panose="05000000000000000000" pitchFamily="2" charset="2"/>
              <a:buChar char="ü"/>
            </a:pPr>
            <a:endParaRPr lang="en-GB" dirty="0">
              <a:sym typeface="Arial"/>
            </a:endParaRPr>
          </a:p>
          <a:p>
            <a:pPr marL="285750" indent="-285750">
              <a:buSzPct val="115000"/>
              <a:buFont typeface="Wingdings" panose="05000000000000000000" pitchFamily="2" charset="2"/>
              <a:buChar char="ü"/>
            </a:pPr>
            <a:r>
              <a:rPr lang="en-GB" dirty="0">
                <a:sym typeface="Arial"/>
              </a:rPr>
              <a:t>Video group consultations to support faster appointments and build connections and support between patients</a:t>
            </a:r>
          </a:p>
          <a:p>
            <a:pPr>
              <a:buSzPct val="115000"/>
            </a:pPr>
            <a:endParaRPr lang="en-GB" dirty="0">
              <a:sym typeface="Arial"/>
            </a:endParaRPr>
          </a:p>
        </p:txBody>
      </p:sp>
    </p:spTree>
    <p:extLst>
      <p:ext uri="{BB962C8B-B14F-4D97-AF65-F5344CB8AC3E}">
        <p14:creationId xmlns:p14="http://schemas.microsoft.com/office/powerpoint/2010/main" val="1392240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64198-66A1-0F30-1AD8-7EE000FF7A1F}"/>
              </a:ext>
            </a:extLst>
          </p:cNvPr>
          <p:cNvSpPr>
            <a:spLocks noGrp="1"/>
          </p:cNvSpPr>
          <p:nvPr>
            <p:ph type="title"/>
          </p:nvPr>
        </p:nvSpPr>
        <p:spPr>
          <a:xfrm>
            <a:off x="57352" y="273403"/>
            <a:ext cx="9066217" cy="774996"/>
          </a:xfrm>
        </p:spPr>
        <p:txBody>
          <a:bodyPr>
            <a:normAutofit/>
          </a:bodyPr>
          <a:lstStyle/>
          <a:p>
            <a:pPr>
              <a:lnSpc>
                <a:spcPct val="100000"/>
              </a:lnSpc>
            </a:pPr>
            <a:r>
              <a:rPr lang="en-GB" sz="2800" dirty="0"/>
              <a:t>Elective Recovery Annual Plan Goals</a:t>
            </a:r>
            <a:endParaRPr lang="en-GB" sz="2800" dirty="0">
              <a:solidFill>
                <a:schemeClr val="accent1"/>
              </a:solidFill>
            </a:endParaRPr>
          </a:p>
        </p:txBody>
      </p:sp>
      <p:cxnSp>
        <p:nvCxnSpPr>
          <p:cNvPr id="7" name="Straight Connector 6">
            <a:extLst>
              <a:ext uri="{FF2B5EF4-FFF2-40B4-BE49-F238E27FC236}">
                <a16:creationId xmlns:a16="http://schemas.microsoft.com/office/drawing/2014/main" id="{58F53807-B890-A925-544E-CC7526C380B4}"/>
              </a:ext>
            </a:extLst>
          </p:cNvPr>
          <p:cNvCxnSpPr>
            <a:cxnSpLocks/>
          </p:cNvCxnSpPr>
          <p:nvPr/>
        </p:nvCxnSpPr>
        <p:spPr>
          <a:xfrm>
            <a:off x="242447" y="890909"/>
            <a:ext cx="7362456"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Rectangle 18">
            <a:extLst>
              <a:ext uri="{FF2B5EF4-FFF2-40B4-BE49-F238E27FC236}">
                <a16:creationId xmlns:a16="http://schemas.microsoft.com/office/drawing/2014/main" id="{24AF3401-41AA-1056-0C19-3E1C852CEFE1}"/>
              </a:ext>
            </a:extLst>
          </p:cNvPr>
          <p:cNvSpPr>
            <a:spLocks noChangeArrowheads="1"/>
          </p:cNvSpPr>
          <p:nvPr>
            <p:custDataLst>
              <p:tags r:id="rId1"/>
            </p:custDataLst>
          </p:nvPr>
        </p:nvSpPr>
        <p:spPr bwMode="auto">
          <a:xfrm>
            <a:off x="633924" y="4070769"/>
            <a:ext cx="3745435" cy="154027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83077" tIns="83077" rIns="83077" bIns="83077"/>
          <a:lstStyle>
            <a:lvl1pPr>
              <a:spcBef>
                <a:spcPct val="40000"/>
              </a:spcBef>
              <a:tabLst>
                <a:tab pos="542925" algn="l"/>
              </a:tabLst>
              <a:defRPr sz="1000" b="1">
                <a:solidFill>
                  <a:schemeClr val="tx2"/>
                </a:solidFill>
                <a:latin typeface="Univers 45 Light" pitchFamily="2" charset="0"/>
              </a:defRPr>
            </a:lvl1pPr>
            <a:lvl2pPr marL="180975" indent="-179388">
              <a:spcBef>
                <a:spcPct val="40000"/>
              </a:spcBef>
              <a:buClr>
                <a:schemeClr val="tx2"/>
              </a:buClr>
              <a:buSzPct val="85000"/>
              <a:buFont typeface="Wingdings" panose="05000000000000000000" pitchFamily="2" charset="2"/>
              <a:buChar char="l"/>
              <a:tabLst>
                <a:tab pos="542925" algn="l"/>
              </a:tabLst>
              <a:defRPr sz="1000">
                <a:solidFill>
                  <a:schemeClr val="tx1"/>
                </a:solidFill>
                <a:latin typeface="Univers 45 Light" pitchFamily="2" charset="0"/>
              </a:defRPr>
            </a:lvl2pPr>
            <a:lvl3pPr marL="1143000" indent="-228600">
              <a:spcBef>
                <a:spcPct val="40000"/>
              </a:spcBef>
              <a:buClr>
                <a:schemeClr val="tx2"/>
              </a:buClr>
              <a:buSzPct val="85000"/>
              <a:buFont typeface="Symbol" panose="05050102010706020507" pitchFamily="18" charset="2"/>
              <a:buChar char="-"/>
              <a:tabLst>
                <a:tab pos="542925" algn="l"/>
              </a:tabLst>
              <a:defRPr sz="1000">
                <a:solidFill>
                  <a:schemeClr val="tx1"/>
                </a:solidFill>
                <a:latin typeface="Univers 45 Light" pitchFamily="2" charset="0"/>
              </a:defRPr>
            </a:lvl3pPr>
            <a:lvl4pPr marL="1600200" indent="-228600">
              <a:spcBef>
                <a:spcPct val="40000"/>
              </a:spcBef>
              <a:buClr>
                <a:schemeClr val="tx2"/>
              </a:buClr>
              <a:buSzPct val="85000"/>
              <a:buFont typeface="Wingdings" panose="05000000000000000000" pitchFamily="2" charset="2"/>
              <a:buChar char="l"/>
              <a:tabLst>
                <a:tab pos="542925" algn="l"/>
              </a:tabLst>
              <a:defRPr sz="1000">
                <a:solidFill>
                  <a:schemeClr val="tx1"/>
                </a:solidFill>
                <a:latin typeface="Univers 45 Light" pitchFamily="2" charset="0"/>
              </a:defRPr>
            </a:lvl4pPr>
            <a:lvl5pPr marL="2057400" indent="-228600">
              <a:spcBef>
                <a:spcPct val="40000"/>
              </a:spcBef>
              <a:buClr>
                <a:schemeClr val="tx2"/>
              </a:buClr>
              <a:buSzPct val="85000"/>
              <a:buFont typeface="Symbol" panose="05050102010706020507" pitchFamily="18" charset="2"/>
              <a:buChar char="-"/>
              <a:tabLst>
                <a:tab pos="542925" algn="l"/>
              </a:tabLst>
              <a:defRPr sz="1000">
                <a:solidFill>
                  <a:schemeClr val="tx1"/>
                </a:solidFill>
                <a:latin typeface="Univers 45 Light" pitchFamily="2" charset="0"/>
              </a:defRPr>
            </a:lvl5pPr>
            <a:lvl6pPr marL="2514600" indent="-228600" eaLnBrk="0" fontAlgn="base" hangingPunct="0">
              <a:spcBef>
                <a:spcPct val="40000"/>
              </a:spcBef>
              <a:spcAft>
                <a:spcPct val="0"/>
              </a:spcAft>
              <a:buClr>
                <a:schemeClr val="tx2"/>
              </a:buClr>
              <a:buSzPct val="85000"/>
              <a:buFont typeface="Symbol" panose="05050102010706020507" pitchFamily="18" charset="2"/>
              <a:buChar char="-"/>
              <a:tabLst>
                <a:tab pos="542925" algn="l"/>
              </a:tabLst>
              <a:defRPr sz="1000">
                <a:solidFill>
                  <a:schemeClr val="tx1"/>
                </a:solidFill>
                <a:latin typeface="Univers 45 Light" pitchFamily="2" charset="0"/>
              </a:defRPr>
            </a:lvl6pPr>
            <a:lvl7pPr marL="2971800" indent="-228600" eaLnBrk="0" fontAlgn="base" hangingPunct="0">
              <a:spcBef>
                <a:spcPct val="40000"/>
              </a:spcBef>
              <a:spcAft>
                <a:spcPct val="0"/>
              </a:spcAft>
              <a:buClr>
                <a:schemeClr val="tx2"/>
              </a:buClr>
              <a:buSzPct val="85000"/>
              <a:buFont typeface="Symbol" panose="05050102010706020507" pitchFamily="18" charset="2"/>
              <a:buChar char="-"/>
              <a:tabLst>
                <a:tab pos="542925" algn="l"/>
              </a:tabLst>
              <a:defRPr sz="1000">
                <a:solidFill>
                  <a:schemeClr val="tx1"/>
                </a:solidFill>
                <a:latin typeface="Univers 45 Light" pitchFamily="2" charset="0"/>
              </a:defRPr>
            </a:lvl7pPr>
            <a:lvl8pPr marL="3429000" indent="-228600" eaLnBrk="0" fontAlgn="base" hangingPunct="0">
              <a:spcBef>
                <a:spcPct val="40000"/>
              </a:spcBef>
              <a:spcAft>
                <a:spcPct val="0"/>
              </a:spcAft>
              <a:buClr>
                <a:schemeClr val="tx2"/>
              </a:buClr>
              <a:buSzPct val="85000"/>
              <a:buFont typeface="Symbol" panose="05050102010706020507" pitchFamily="18" charset="2"/>
              <a:buChar char="-"/>
              <a:tabLst>
                <a:tab pos="542925" algn="l"/>
              </a:tabLst>
              <a:defRPr sz="1000">
                <a:solidFill>
                  <a:schemeClr val="tx1"/>
                </a:solidFill>
                <a:latin typeface="Univers 45 Light" pitchFamily="2" charset="0"/>
              </a:defRPr>
            </a:lvl8pPr>
            <a:lvl9pPr marL="3886200" indent="-228600" eaLnBrk="0" fontAlgn="base" hangingPunct="0">
              <a:spcBef>
                <a:spcPct val="40000"/>
              </a:spcBef>
              <a:spcAft>
                <a:spcPct val="0"/>
              </a:spcAft>
              <a:buClr>
                <a:schemeClr val="tx2"/>
              </a:buClr>
              <a:buSzPct val="85000"/>
              <a:buFont typeface="Symbol" panose="05050102010706020507" pitchFamily="18" charset="2"/>
              <a:buChar char="-"/>
              <a:tabLst>
                <a:tab pos="542925" algn="l"/>
              </a:tabLst>
              <a:defRPr sz="1000">
                <a:solidFill>
                  <a:schemeClr val="tx1"/>
                </a:solidFill>
                <a:latin typeface="Univers 45 Light" pitchFamily="2" charset="0"/>
              </a:defRPr>
            </a:lvl9pPr>
          </a:lstStyle>
          <a:p>
            <a:pPr marL="0" marR="0" lvl="0" indent="0" algn="l" defTabSz="914400" rtl="0" eaLnBrk="1" fontAlgn="auto" latinLnBrk="0" hangingPunct="1">
              <a:lnSpc>
                <a:spcPct val="100000"/>
              </a:lnSpc>
              <a:spcBef>
                <a:spcPct val="40000"/>
              </a:spcBef>
              <a:spcAft>
                <a:spcPts val="0"/>
              </a:spcAft>
              <a:buClrTx/>
              <a:buSzTx/>
              <a:buFontTx/>
              <a:buNone/>
              <a:tabLst>
                <a:tab pos="542925" algn="l"/>
              </a:tabLst>
              <a:defRPr/>
            </a:pPr>
            <a:r>
              <a:rPr kumimoji="0" lang="en-GB" altLang="en-US" sz="2400" b="1" i="0" u="none" strike="noStrike" kern="1200" cap="none" spc="0" normalizeH="0" baseline="0" noProof="0" dirty="0">
                <a:ln>
                  <a:noFill/>
                </a:ln>
                <a:solidFill>
                  <a:srgbClr val="0070C0"/>
                </a:solidFill>
                <a:effectLst/>
                <a:uLnTx/>
                <a:uFillTx/>
                <a:latin typeface="Calibri" panose="020F0502020204030204"/>
                <a:ea typeface="+mn-ea"/>
                <a:cs typeface="+mn-cs"/>
              </a:rPr>
              <a:t>Goal 2: System Productivity &amp; Resources</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tab pos="542925" algn="l"/>
              </a:tabLst>
              <a:defRPr/>
            </a:pP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ERF delivery</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tab pos="542925" algn="l"/>
              </a:tabLst>
              <a:defRPr/>
            </a:pP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Theatre utilisation </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tab pos="542925" algn="l"/>
              </a:tabLst>
              <a:defRPr/>
            </a:pP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Elective hubs and cold site utilisation</a:t>
            </a:r>
          </a:p>
        </p:txBody>
      </p:sp>
      <p:sp>
        <p:nvSpPr>
          <p:cNvPr id="4" name="Rectangle 19">
            <a:extLst>
              <a:ext uri="{FF2B5EF4-FFF2-40B4-BE49-F238E27FC236}">
                <a16:creationId xmlns:a16="http://schemas.microsoft.com/office/drawing/2014/main" id="{606074CB-C58C-BEE1-6238-87D13EF88AB8}"/>
              </a:ext>
            </a:extLst>
          </p:cNvPr>
          <p:cNvSpPr>
            <a:spLocks noChangeArrowheads="1"/>
          </p:cNvSpPr>
          <p:nvPr>
            <p:custDataLst>
              <p:tags r:id="rId2"/>
            </p:custDataLst>
          </p:nvPr>
        </p:nvSpPr>
        <p:spPr bwMode="auto">
          <a:xfrm>
            <a:off x="689951" y="1743645"/>
            <a:ext cx="7050252" cy="15142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83077" tIns="83077" rIns="83077" bIns="83077">
            <a:spAutoFit/>
          </a:bodyPr>
          <a:lstStyle>
            <a:lvl1pPr>
              <a:spcBef>
                <a:spcPct val="40000"/>
              </a:spcBef>
              <a:tabLst>
                <a:tab pos="542925" algn="l"/>
              </a:tabLst>
              <a:defRPr sz="1000" b="1">
                <a:solidFill>
                  <a:schemeClr val="tx2"/>
                </a:solidFill>
                <a:latin typeface="Univers 45 Light" pitchFamily="2" charset="0"/>
              </a:defRPr>
            </a:lvl1pPr>
            <a:lvl2pPr marL="180975" indent="-179388">
              <a:spcBef>
                <a:spcPct val="40000"/>
              </a:spcBef>
              <a:buClr>
                <a:schemeClr val="tx2"/>
              </a:buClr>
              <a:buSzPct val="85000"/>
              <a:buFont typeface="Wingdings" panose="05000000000000000000" pitchFamily="2" charset="2"/>
              <a:buChar char="l"/>
              <a:tabLst>
                <a:tab pos="542925" algn="l"/>
              </a:tabLst>
              <a:defRPr sz="1000">
                <a:solidFill>
                  <a:schemeClr val="tx1"/>
                </a:solidFill>
                <a:latin typeface="Univers 45 Light" pitchFamily="2" charset="0"/>
              </a:defRPr>
            </a:lvl2pPr>
            <a:lvl3pPr marL="361950" indent="-179388">
              <a:spcBef>
                <a:spcPct val="40000"/>
              </a:spcBef>
              <a:buClr>
                <a:schemeClr val="tx2"/>
              </a:buClr>
              <a:buSzPct val="85000"/>
              <a:buFont typeface="Symbol" panose="05050102010706020507" pitchFamily="18" charset="2"/>
              <a:buChar char="-"/>
              <a:tabLst>
                <a:tab pos="542925" algn="l"/>
              </a:tabLst>
              <a:defRPr sz="1000">
                <a:solidFill>
                  <a:schemeClr val="tx1"/>
                </a:solidFill>
                <a:latin typeface="Univers 45 Light" pitchFamily="2" charset="0"/>
              </a:defRPr>
            </a:lvl3pPr>
            <a:lvl4pPr marL="1600200" indent="-228600">
              <a:spcBef>
                <a:spcPct val="40000"/>
              </a:spcBef>
              <a:buClr>
                <a:schemeClr val="tx2"/>
              </a:buClr>
              <a:buSzPct val="85000"/>
              <a:buFont typeface="Wingdings" panose="05000000000000000000" pitchFamily="2" charset="2"/>
              <a:buChar char="l"/>
              <a:tabLst>
                <a:tab pos="542925" algn="l"/>
              </a:tabLst>
              <a:defRPr sz="1000">
                <a:solidFill>
                  <a:schemeClr val="tx1"/>
                </a:solidFill>
                <a:latin typeface="Univers 45 Light" pitchFamily="2" charset="0"/>
              </a:defRPr>
            </a:lvl4pPr>
            <a:lvl5pPr marL="2057400" indent="-228600">
              <a:spcBef>
                <a:spcPct val="40000"/>
              </a:spcBef>
              <a:buClr>
                <a:schemeClr val="tx2"/>
              </a:buClr>
              <a:buSzPct val="85000"/>
              <a:buFont typeface="Symbol" panose="05050102010706020507" pitchFamily="18" charset="2"/>
              <a:buChar char="-"/>
              <a:tabLst>
                <a:tab pos="542925" algn="l"/>
              </a:tabLst>
              <a:defRPr sz="1000">
                <a:solidFill>
                  <a:schemeClr val="tx1"/>
                </a:solidFill>
                <a:latin typeface="Univers 45 Light" pitchFamily="2" charset="0"/>
              </a:defRPr>
            </a:lvl5pPr>
            <a:lvl6pPr marL="2514600" indent="-228600" eaLnBrk="0" fontAlgn="base" hangingPunct="0">
              <a:spcBef>
                <a:spcPct val="40000"/>
              </a:spcBef>
              <a:spcAft>
                <a:spcPct val="0"/>
              </a:spcAft>
              <a:buClr>
                <a:schemeClr val="tx2"/>
              </a:buClr>
              <a:buSzPct val="85000"/>
              <a:buFont typeface="Symbol" panose="05050102010706020507" pitchFamily="18" charset="2"/>
              <a:buChar char="-"/>
              <a:tabLst>
                <a:tab pos="542925" algn="l"/>
              </a:tabLst>
              <a:defRPr sz="1000">
                <a:solidFill>
                  <a:schemeClr val="tx1"/>
                </a:solidFill>
                <a:latin typeface="Univers 45 Light" pitchFamily="2" charset="0"/>
              </a:defRPr>
            </a:lvl6pPr>
            <a:lvl7pPr marL="2971800" indent="-228600" eaLnBrk="0" fontAlgn="base" hangingPunct="0">
              <a:spcBef>
                <a:spcPct val="40000"/>
              </a:spcBef>
              <a:spcAft>
                <a:spcPct val="0"/>
              </a:spcAft>
              <a:buClr>
                <a:schemeClr val="tx2"/>
              </a:buClr>
              <a:buSzPct val="85000"/>
              <a:buFont typeface="Symbol" panose="05050102010706020507" pitchFamily="18" charset="2"/>
              <a:buChar char="-"/>
              <a:tabLst>
                <a:tab pos="542925" algn="l"/>
              </a:tabLst>
              <a:defRPr sz="1000">
                <a:solidFill>
                  <a:schemeClr val="tx1"/>
                </a:solidFill>
                <a:latin typeface="Univers 45 Light" pitchFamily="2" charset="0"/>
              </a:defRPr>
            </a:lvl7pPr>
            <a:lvl8pPr marL="3429000" indent="-228600" eaLnBrk="0" fontAlgn="base" hangingPunct="0">
              <a:spcBef>
                <a:spcPct val="40000"/>
              </a:spcBef>
              <a:spcAft>
                <a:spcPct val="0"/>
              </a:spcAft>
              <a:buClr>
                <a:schemeClr val="tx2"/>
              </a:buClr>
              <a:buSzPct val="85000"/>
              <a:buFont typeface="Symbol" panose="05050102010706020507" pitchFamily="18" charset="2"/>
              <a:buChar char="-"/>
              <a:tabLst>
                <a:tab pos="542925" algn="l"/>
              </a:tabLst>
              <a:defRPr sz="1000">
                <a:solidFill>
                  <a:schemeClr val="tx1"/>
                </a:solidFill>
                <a:latin typeface="Univers 45 Light" pitchFamily="2" charset="0"/>
              </a:defRPr>
            </a:lvl8pPr>
            <a:lvl9pPr marL="3886200" indent="-228600" eaLnBrk="0" fontAlgn="base" hangingPunct="0">
              <a:spcBef>
                <a:spcPct val="40000"/>
              </a:spcBef>
              <a:spcAft>
                <a:spcPct val="0"/>
              </a:spcAft>
              <a:buClr>
                <a:schemeClr val="tx2"/>
              </a:buClr>
              <a:buSzPct val="85000"/>
              <a:buFont typeface="Symbol" panose="05050102010706020507" pitchFamily="18" charset="2"/>
              <a:buChar char="-"/>
              <a:tabLst>
                <a:tab pos="542925" algn="l"/>
              </a:tabLst>
              <a:defRPr sz="1000">
                <a:solidFill>
                  <a:schemeClr val="tx1"/>
                </a:solidFill>
                <a:latin typeface="Univers 45 Light" pitchFamily="2" charset="0"/>
              </a:defRPr>
            </a:lvl9pPr>
          </a:lstStyle>
          <a:p>
            <a:pPr marL="0" marR="0" lvl="0" indent="0" algn="l" defTabSz="914400" rtl="0" eaLnBrk="1" fontAlgn="auto" latinLnBrk="0" hangingPunct="1">
              <a:lnSpc>
                <a:spcPct val="100000"/>
              </a:lnSpc>
              <a:spcBef>
                <a:spcPct val="40000"/>
              </a:spcBef>
              <a:spcAft>
                <a:spcPts val="0"/>
              </a:spcAft>
              <a:buClrTx/>
              <a:buSzTx/>
              <a:buFontTx/>
              <a:buNone/>
              <a:tabLst>
                <a:tab pos="542925" algn="l"/>
              </a:tabLst>
              <a:defRPr/>
            </a:pPr>
            <a:r>
              <a:rPr kumimoji="0" lang="en-GB" altLang="en-US" sz="2400" b="1" i="0" u="none" strike="noStrike" kern="1200" cap="none" spc="0" normalizeH="0" baseline="0" noProof="0" dirty="0">
                <a:ln>
                  <a:noFill/>
                </a:ln>
                <a:solidFill>
                  <a:srgbClr val="0070C0"/>
                </a:solidFill>
                <a:effectLst/>
                <a:uLnTx/>
                <a:uFillTx/>
                <a:latin typeface="Calibri" panose="020F0502020204030204"/>
                <a:ea typeface="+mn-ea"/>
                <a:cs typeface="+mn-cs"/>
              </a:rPr>
              <a:t>Goal 1: Waiting Lists Management &amp; Elective Recovery</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tab pos="542925" algn="l"/>
              </a:tabLst>
              <a:defRPr/>
            </a:pP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Reducing long waits</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tab pos="542925" algn="l"/>
              </a:tabLst>
              <a:defRPr/>
            </a:pP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Restoring activity levels</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tab pos="542925" algn="l"/>
              </a:tabLst>
              <a:defRPr/>
            </a:pPr>
            <a:endParaRPr kumimoji="0" lang="en-GB" alt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5" name="Group 4">
            <a:extLst>
              <a:ext uri="{FF2B5EF4-FFF2-40B4-BE49-F238E27FC236}">
                <a16:creationId xmlns:a16="http://schemas.microsoft.com/office/drawing/2014/main" id="{B3983FC6-6C01-9B89-5495-1406E35CDBB2}"/>
              </a:ext>
            </a:extLst>
          </p:cNvPr>
          <p:cNvGrpSpPr/>
          <p:nvPr/>
        </p:nvGrpSpPr>
        <p:grpSpPr>
          <a:xfrm>
            <a:off x="4386184" y="2385266"/>
            <a:ext cx="3626539" cy="3442892"/>
            <a:chOff x="4658085" y="2358350"/>
            <a:chExt cx="2875830" cy="2730199"/>
          </a:xfrm>
        </p:grpSpPr>
        <p:grpSp>
          <p:nvGrpSpPr>
            <p:cNvPr id="6" name="Group 5">
              <a:extLst>
                <a:ext uri="{FF2B5EF4-FFF2-40B4-BE49-F238E27FC236}">
                  <a16:creationId xmlns:a16="http://schemas.microsoft.com/office/drawing/2014/main" id="{D669E5C2-D9A9-A910-F6C9-92966E1BDE4B}"/>
                </a:ext>
              </a:extLst>
            </p:cNvPr>
            <p:cNvGrpSpPr/>
            <p:nvPr/>
          </p:nvGrpSpPr>
          <p:grpSpPr>
            <a:xfrm>
              <a:off x="4658085" y="2358350"/>
              <a:ext cx="2875830" cy="2730199"/>
              <a:chOff x="4658085" y="1456918"/>
              <a:chExt cx="2875830" cy="2730199"/>
            </a:xfrm>
          </p:grpSpPr>
          <p:sp>
            <p:nvSpPr>
              <p:cNvPr id="41" name="Freeform: Shape 40">
                <a:extLst>
                  <a:ext uri="{FF2B5EF4-FFF2-40B4-BE49-F238E27FC236}">
                    <a16:creationId xmlns:a16="http://schemas.microsoft.com/office/drawing/2014/main" id="{F49C7AD6-051D-9E2D-3ED4-BC7269E10773}"/>
                  </a:ext>
                </a:extLst>
              </p:cNvPr>
              <p:cNvSpPr>
                <a:spLocks/>
              </p:cNvSpPr>
              <p:nvPr/>
            </p:nvSpPr>
            <p:spPr bwMode="auto">
              <a:xfrm rot="19800000" flipV="1">
                <a:off x="6169682" y="2101199"/>
                <a:ext cx="774029" cy="868276"/>
              </a:xfrm>
              <a:custGeom>
                <a:avLst/>
                <a:gdLst>
                  <a:gd name="connsiteX0" fmla="*/ 668666 w 988820"/>
                  <a:gd name="connsiteY0" fmla="*/ 1089280 h 1109220"/>
                  <a:gd name="connsiteX1" fmla="*/ 601864 w 988820"/>
                  <a:gd name="connsiteY1" fmla="*/ 1109220 h 1109220"/>
                  <a:gd name="connsiteX2" fmla="*/ 131044 w 988820"/>
                  <a:gd name="connsiteY2" fmla="*/ 1109220 h 1109220"/>
                  <a:gd name="connsiteX3" fmla="*/ 24579 w 988820"/>
                  <a:gd name="connsiteY3" fmla="*/ 1109220 h 1109220"/>
                  <a:gd name="connsiteX4" fmla="*/ 57936 w 988820"/>
                  <a:gd name="connsiteY4" fmla="*/ 1051507 h 1109220"/>
                  <a:gd name="connsiteX5" fmla="*/ 293346 w 988820"/>
                  <a:gd name="connsiteY5" fmla="*/ 644207 h 1109220"/>
                  <a:gd name="connsiteX6" fmla="*/ 293346 w 988820"/>
                  <a:gd name="connsiteY6" fmla="*/ 508266 h 1109220"/>
                  <a:gd name="connsiteX7" fmla="*/ 0 w 988820"/>
                  <a:gd name="connsiteY7" fmla="*/ 0 h 1109220"/>
                  <a:gd name="connsiteX8" fmla="*/ 60279 w 988820"/>
                  <a:gd name="connsiteY8" fmla="*/ 0 h 1109220"/>
                  <a:gd name="connsiteX9" fmla="*/ 577691 w 988820"/>
                  <a:gd name="connsiteY9" fmla="*/ 0 h 1109220"/>
                  <a:gd name="connsiteX10" fmla="*/ 695678 w 988820"/>
                  <a:gd name="connsiteY10" fmla="*/ 67970 h 1109220"/>
                  <a:gd name="connsiteX11" fmla="*/ 988820 w 988820"/>
                  <a:gd name="connsiteY11" fmla="*/ 575886 h 1109220"/>
                  <a:gd name="connsiteX12" fmla="*/ 978557 w 988820"/>
                  <a:gd name="connsiteY12" fmla="*/ 593643 h 1109220"/>
                  <a:gd name="connsiteX13" fmla="*/ 719851 w 988820"/>
                  <a:gd name="connsiteY13" fmla="*/ 1041249 h 1109220"/>
                  <a:gd name="connsiteX14" fmla="*/ 668666 w 988820"/>
                  <a:gd name="connsiteY14" fmla="*/ 1089280 h 1109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8820" h="1109220">
                    <a:moveTo>
                      <a:pt x="668666" y="1089280"/>
                    </a:moveTo>
                    <a:cubicBezTo>
                      <a:pt x="647324" y="1101590"/>
                      <a:pt x="623379" y="1109220"/>
                      <a:pt x="601864" y="1109220"/>
                    </a:cubicBezTo>
                    <a:cubicBezTo>
                      <a:pt x="601864" y="1109220"/>
                      <a:pt x="601864" y="1109220"/>
                      <a:pt x="131044" y="1109220"/>
                    </a:cubicBezTo>
                    <a:lnTo>
                      <a:pt x="24579" y="1109220"/>
                    </a:lnTo>
                    <a:lnTo>
                      <a:pt x="57936" y="1051507"/>
                    </a:lnTo>
                    <a:cubicBezTo>
                      <a:pt x="293346" y="644207"/>
                      <a:pt x="293346" y="644207"/>
                      <a:pt x="293346" y="644207"/>
                    </a:cubicBezTo>
                    <a:cubicBezTo>
                      <a:pt x="315555" y="606754"/>
                      <a:pt x="315555" y="545720"/>
                      <a:pt x="293346" y="508266"/>
                    </a:cubicBezTo>
                    <a:lnTo>
                      <a:pt x="0" y="0"/>
                    </a:lnTo>
                    <a:lnTo>
                      <a:pt x="60279" y="0"/>
                    </a:lnTo>
                    <a:cubicBezTo>
                      <a:pt x="198420" y="0"/>
                      <a:pt x="368438" y="0"/>
                      <a:pt x="577691" y="0"/>
                    </a:cubicBezTo>
                    <a:cubicBezTo>
                      <a:pt x="620721" y="0"/>
                      <a:pt x="673469" y="30517"/>
                      <a:pt x="695678" y="67970"/>
                    </a:cubicBezTo>
                    <a:lnTo>
                      <a:pt x="988820" y="575886"/>
                    </a:lnTo>
                    <a:lnTo>
                      <a:pt x="978557" y="593643"/>
                    </a:lnTo>
                    <a:cubicBezTo>
                      <a:pt x="909487" y="713146"/>
                      <a:pt x="824478" y="860227"/>
                      <a:pt x="719851" y="1041249"/>
                    </a:cubicBezTo>
                    <a:cubicBezTo>
                      <a:pt x="708746" y="1059976"/>
                      <a:pt x="690007" y="1076968"/>
                      <a:pt x="668666" y="1089280"/>
                    </a:cubicBezTo>
                    <a:close/>
                  </a:path>
                </a:pathLst>
              </a:custGeom>
              <a:gradFill flip="none" rotWithShape="1">
                <a:gsLst>
                  <a:gs pos="0">
                    <a:srgbClr val="5C2684"/>
                  </a:gs>
                  <a:gs pos="100000">
                    <a:srgbClr val="00A7B5"/>
                  </a:gs>
                </a:gsLst>
                <a:lin ang="16200000" scaled="1"/>
                <a:tileRect/>
              </a:gradFill>
              <a:ln w="19050">
                <a:solidFill>
                  <a:srgbClr val="FFFFFF"/>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77B7"/>
                  </a:solidFill>
                  <a:effectLst/>
                  <a:uLnTx/>
                  <a:uFillTx/>
                  <a:latin typeface="Arial" panose="020B0604020202020204" pitchFamily="34" charset="0"/>
                  <a:ea typeface="+mn-ea"/>
                  <a:cs typeface="Arial" panose="020B0604020202020204" pitchFamily="34" charset="0"/>
                </a:endParaRPr>
              </a:p>
            </p:txBody>
          </p:sp>
          <p:sp>
            <p:nvSpPr>
              <p:cNvPr id="42" name="Freeform: Shape 41">
                <a:extLst>
                  <a:ext uri="{FF2B5EF4-FFF2-40B4-BE49-F238E27FC236}">
                    <a16:creationId xmlns:a16="http://schemas.microsoft.com/office/drawing/2014/main" id="{CD7AFC07-2236-C363-FBEE-22CB01FA7CDA}"/>
                  </a:ext>
                </a:extLst>
              </p:cNvPr>
              <p:cNvSpPr>
                <a:spLocks/>
              </p:cNvSpPr>
              <p:nvPr/>
            </p:nvSpPr>
            <p:spPr bwMode="auto">
              <a:xfrm rot="19800000" flipV="1">
                <a:off x="5105464" y="2143662"/>
                <a:ext cx="982827" cy="895186"/>
              </a:xfrm>
              <a:custGeom>
                <a:avLst/>
                <a:gdLst>
                  <a:gd name="connsiteX0" fmla="*/ 915130 w 1255558"/>
                  <a:gd name="connsiteY0" fmla="*/ 1123657 h 1143597"/>
                  <a:gd name="connsiteX1" fmla="*/ 848329 w 1255558"/>
                  <a:gd name="connsiteY1" fmla="*/ 1143597 h 1143597"/>
                  <a:gd name="connsiteX2" fmla="*/ 377509 w 1255558"/>
                  <a:gd name="connsiteY2" fmla="*/ 1143597 h 1143597"/>
                  <a:gd name="connsiteX3" fmla="*/ 309622 w 1255558"/>
                  <a:gd name="connsiteY3" fmla="*/ 1143597 h 1143597"/>
                  <a:gd name="connsiteX4" fmla="*/ 275363 w 1255558"/>
                  <a:gd name="connsiteY4" fmla="*/ 1084323 h 1143597"/>
                  <a:gd name="connsiteX5" fmla="*/ 16658 w 1255558"/>
                  <a:gd name="connsiteY5" fmla="*/ 636717 h 1143597"/>
                  <a:gd name="connsiteX6" fmla="*/ 16658 w 1255558"/>
                  <a:gd name="connsiteY6" fmla="*/ 500776 h 1143597"/>
                  <a:gd name="connsiteX7" fmla="*/ 252067 w 1255558"/>
                  <a:gd name="connsiteY7" fmla="*/ 92891 h 1143597"/>
                  <a:gd name="connsiteX8" fmla="*/ 305679 w 1255558"/>
                  <a:gd name="connsiteY8" fmla="*/ 0 h 1143597"/>
                  <a:gd name="connsiteX9" fmla="*/ 363429 w 1255558"/>
                  <a:gd name="connsiteY9" fmla="*/ 99918 h 1143597"/>
                  <a:gd name="connsiteX10" fmla="*/ 598839 w 1255558"/>
                  <a:gd name="connsiteY10" fmla="*/ 507218 h 1143597"/>
                  <a:gd name="connsiteX11" fmla="*/ 716826 w 1255558"/>
                  <a:gd name="connsiteY11" fmla="*/ 575187 h 1143597"/>
                  <a:gd name="connsiteX12" fmla="*/ 1234237 w 1255558"/>
                  <a:gd name="connsiteY12" fmla="*/ 575188 h 1143597"/>
                  <a:gd name="connsiteX13" fmla="*/ 1255558 w 1255558"/>
                  <a:gd name="connsiteY13" fmla="*/ 575188 h 1143597"/>
                  <a:gd name="connsiteX14" fmla="*/ 1225022 w 1255558"/>
                  <a:gd name="connsiteY14" fmla="*/ 628021 h 1143597"/>
                  <a:gd name="connsiteX15" fmla="*/ 966316 w 1255558"/>
                  <a:gd name="connsiteY15" fmla="*/ 1075627 h 1143597"/>
                  <a:gd name="connsiteX16" fmla="*/ 915130 w 1255558"/>
                  <a:gd name="connsiteY16" fmla="*/ 1123657 h 1143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5558" h="1143597">
                    <a:moveTo>
                      <a:pt x="915130" y="1123657"/>
                    </a:moveTo>
                    <a:cubicBezTo>
                      <a:pt x="893789" y="1135968"/>
                      <a:pt x="869844" y="1143597"/>
                      <a:pt x="848329" y="1143597"/>
                    </a:cubicBezTo>
                    <a:cubicBezTo>
                      <a:pt x="848329" y="1143597"/>
                      <a:pt x="848329" y="1143597"/>
                      <a:pt x="377509" y="1143597"/>
                    </a:cubicBezTo>
                    <a:lnTo>
                      <a:pt x="309622" y="1143597"/>
                    </a:lnTo>
                    <a:lnTo>
                      <a:pt x="275363" y="1084323"/>
                    </a:lnTo>
                    <a:cubicBezTo>
                      <a:pt x="206293" y="964819"/>
                      <a:pt x="121284" y="817739"/>
                      <a:pt x="16658" y="636717"/>
                    </a:cubicBezTo>
                    <a:cubicBezTo>
                      <a:pt x="-5552" y="599264"/>
                      <a:pt x="-5553" y="538229"/>
                      <a:pt x="16658" y="500776"/>
                    </a:cubicBezTo>
                    <a:cubicBezTo>
                      <a:pt x="16658" y="500776"/>
                      <a:pt x="16658" y="500776"/>
                      <a:pt x="252067" y="92891"/>
                    </a:cubicBezTo>
                    <a:lnTo>
                      <a:pt x="305679" y="0"/>
                    </a:lnTo>
                    <a:lnTo>
                      <a:pt x="363429" y="99918"/>
                    </a:lnTo>
                    <a:cubicBezTo>
                      <a:pt x="598839" y="507218"/>
                      <a:pt x="598839" y="507218"/>
                      <a:pt x="598839" y="507218"/>
                    </a:cubicBezTo>
                    <a:cubicBezTo>
                      <a:pt x="619660" y="544670"/>
                      <a:pt x="673795" y="575188"/>
                      <a:pt x="716826" y="575187"/>
                    </a:cubicBezTo>
                    <a:cubicBezTo>
                      <a:pt x="926079" y="575187"/>
                      <a:pt x="1096097" y="575187"/>
                      <a:pt x="1234237" y="575188"/>
                    </a:cubicBezTo>
                    <a:lnTo>
                      <a:pt x="1255558" y="575188"/>
                    </a:lnTo>
                    <a:lnTo>
                      <a:pt x="1225022" y="628021"/>
                    </a:lnTo>
                    <a:cubicBezTo>
                      <a:pt x="1155952" y="747524"/>
                      <a:pt x="1070942" y="894604"/>
                      <a:pt x="966316" y="1075627"/>
                    </a:cubicBezTo>
                    <a:cubicBezTo>
                      <a:pt x="955211" y="1094353"/>
                      <a:pt x="936472" y="1111346"/>
                      <a:pt x="915130" y="1123657"/>
                    </a:cubicBezTo>
                    <a:close/>
                  </a:path>
                </a:pathLst>
              </a:custGeom>
              <a:gradFill flip="none" rotWithShape="1">
                <a:gsLst>
                  <a:gs pos="0">
                    <a:srgbClr val="5C2684"/>
                  </a:gs>
                  <a:gs pos="100000">
                    <a:srgbClr val="7DB956"/>
                  </a:gs>
                </a:gsLst>
                <a:lin ang="10800000" scaled="1"/>
                <a:tileRect/>
              </a:gradFill>
              <a:ln w="19050">
                <a:solidFill>
                  <a:srgbClr val="FFFFFF"/>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77B7"/>
                  </a:solidFill>
                  <a:effectLst/>
                  <a:uLnTx/>
                  <a:uFillTx/>
                  <a:latin typeface="Arial" panose="020B0604020202020204" pitchFamily="34" charset="0"/>
                  <a:ea typeface="+mn-ea"/>
                  <a:cs typeface="Arial" panose="020B0604020202020204" pitchFamily="34" charset="0"/>
                </a:endParaRPr>
              </a:p>
            </p:txBody>
          </p:sp>
          <p:sp>
            <p:nvSpPr>
              <p:cNvPr id="43" name="Freeform: Shape 42">
                <a:extLst>
                  <a:ext uri="{FF2B5EF4-FFF2-40B4-BE49-F238E27FC236}">
                    <a16:creationId xmlns:a16="http://schemas.microsoft.com/office/drawing/2014/main" id="{0C69FF13-FFD1-D54C-3156-640A454FCF6D}"/>
                  </a:ext>
                </a:extLst>
              </p:cNvPr>
              <p:cNvSpPr>
                <a:spLocks/>
              </p:cNvSpPr>
              <p:nvPr/>
            </p:nvSpPr>
            <p:spPr bwMode="auto">
              <a:xfrm rot="19800000" flipV="1">
                <a:off x="5555753" y="2923348"/>
                <a:ext cx="944664" cy="830197"/>
              </a:xfrm>
              <a:custGeom>
                <a:avLst/>
                <a:gdLst>
                  <a:gd name="connsiteX0" fmla="*/ 1206806 w 1206806"/>
                  <a:gd name="connsiteY0" fmla="*/ 526542 h 1060574"/>
                  <a:gd name="connsiteX1" fmla="*/ 1139299 w 1206806"/>
                  <a:gd name="connsiteY1" fmla="*/ 526542 h 1060574"/>
                  <a:gd name="connsiteX2" fmla="*/ 668479 w 1206806"/>
                  <a:gd name="connsiteY2" fmla="*/ 526542 h 1060574"/>
                  <a:gd name="connsiteX3" fmla="*/ 550493 w 1206806"/>
                  <a:gd name="connsiteY3" fmla="*/ 594511 h 1060574"/>
                  <a:gd name="connsiteX4" fmla="*/ 291787 w 1206806"/>
                  <a:gd name="connsiteY4" fmla="*/ 1042760 h 1060574"/>
                  <a:gd name="connsiteX5" fmla="*/ 281506 w 1206806"/>
                  <a:gd name="connsiteY5" fmla="*/ 1060574 h 1060574"/>
                  <a:gd name="connsiteX6" fmla="*/ 275363 w 1206806"/>
                  <a:gd name="connsiteY6" fmla="*/ 1049946 h 1060574"/>
                  <a:gd name="connsiteX7" fmla="*/ 16658 w 1206806"/>
                  <a:gd name="connsiteY7" fmla="*/ 602340 h 1060574"/>
                  <a:gd name="connsiteX8" fmla="*/ 16658 w 1206806"/>
                  <a:gd name="connsiteY8" fmla="*/ 466399 h 1060574"/>
                  <a:gd name="connsiteX9" fmla="*/ 252067 w 1206806"/>
                  <a:gd name="connsiteY9" fmla="*/ 58514 h 1060574"/>
                  <a:gd name="connsiteX10" fmla="*/ 285838 w 1206806"/>
                  <a:gd name="connsiteY10" fmla="*/ 0 h 1060574"/>
                  <a:gd name="connsiteX11" fmla="*/ 306744 w 1206806"/>
                  <a:gd name="connsiteY11" fmla="*/ 0 h 1060574"/>
                  <a:gd name="connsiteX12" fmla="*/ 824156 w 1206806"/>
                  <a:gd name="connsiteY12" fmla="*/ 0 h 1060574"/>
                  <a:gd name="connsiteX13" fmla="*/ 942143 w 1206806"/>
                  <a:gd name="connsiteY13" fmla="*/ 67970 h 1060574"/>
                  <a:gd name="connsiteX14" fmla="*/ 1206806 w 1206806"/>
                  <a:gd name="connsiteY14" fmla="*/ 526542 h 106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06806" h="1060574">
                    <a:moveTo>
                      <a:pt x="1206806" y="526542"/>
                    </a:moveTo>
                    <a:lnTo>
                      <a:pt x="1139299" y="526542"/>
                    </a:lnTo>
                    <a:cubicBezTo>
                      <a:pt x="668479" y="526542"/>
                      <a:pt x="668479" y="526542"/>
                      <a:pt x="668479" y="526542"/>
                    </a:cubicBezTo>
                    <a:cubicBezTo>
                      <a:pt x="625449" y="526542"/>
                      <a:pt x="571314" y="557059"/>
                      <a:pt x="550493" y="594511"/>
                    </a:cubicBezTo>
                    <a:cubicBezTo>
                      <a:pt x="445866" y="775794"/>
                      <a:pt x="360857" y="923086"/>
                      <a:pt x="291787" y="1042760"/>
                    </a:cubicBezTo>
                    <a:lnTo>
                      <a:pt x="281506" y="1060574"/>
                    </a:lnTo>
                    <a:lnTo>
                      <a:pt x="275363" y="1049946"/>
                    </a:lnTo>
                    <a:cubicBezTo>
                      <a:pt x="206293" y="930442"/>
                      <a:pt x="121284" y="783362"/>
                      <a:pt x="16658" y="602340"/>
                    </a:cubicBezTo>
                    <a:cubicBezTo>
                      <a:pt x="-5552" y="564887"/>
                      <a:pt x="-5553" y="503852"/>
                      <a:pt x="16658" y="466399"/>
                    </a:cubicBezTo>
                    <a:cubicBezTo>
                      <a:pt x="16658" y="466399"/>
                      <a:pt x="16658" y="466399"/>
                      <a:pt x="252067" y="58514"/>
                    </a:cubicBezTo>
                    <a:lnTo>
                      <a:pt x="285838" y="0"/>
                    </a:lnTo>
                    <a:lnTo>
                      <a:pt x="306744" y="0"/>
                    </a:lnTo>
                    <a:cubicBezTo>
                      <a:pt x="444884" y="0"/>
                      <a:pt x="614903" y="0"/>
                      <a:pt x="824156" y="0"/>
                    </a:cubicBezTo>
                    <a:cubicBezTo>
                      <a:pt x="867186" y="0"/>
                      <a:pt x="919933" y="30517"/>
                      <a:pt x="942143" y="67970"/>
                    </a:cubicBezTo>
                    <a:lnTo>
                      <a:pt x="1206806" y="526542"/>
                    </a:lnTo>
                    <a:close/>
                  </a:path>
                </a:pathLst>
              </a:custGeom>
              <a:gradFill flip="none" rotWithShape="1">
                <a:gsLst>
                  <a:gs pos="0">
                    <a:srgbClr val="7DB956"/>
                  </a:gs>
                  <a:gs pos="100000">
                    <a:srgbClr val="00A7B5"/>
                  </a:gs>
                </a:gsLst>
                <a:lin ang="0" scaled="1"/>
                <a:tileRect/>
              </a:gradFill>
              <a:ln w="19050">
                <a:solidFill>
                  <a:srgbClr val="FFFFFF"/>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77B7"/>
                  </a:solidFill>
                  <a:effectLst/>
                  <a:uLnTx/>
                  <a:uFillTx/>
                  <a:latin typeface="Arial" panose="020B0604020202020204" pitchFamily="34" charset="0"/>
                  <a:ea typeface="+mn-ea"/>
                  <a:cs typeface="Arial" panose="020B0604020202020204" pitchFamily="34" charset="0"/>
                </a:endParaRPr>
              </a:p>
            </p:txBody>
          </p:sp>
          <p:sp>
            <p:nvSpPr>
              <p:cNvPr id="44" name="Freeform: Shape 43">
                <a:extLst>
                  <a:ext uri="{FF2B5EF4-FFF2-40B4-BE49-F238E27FC236}">
                    <a16:creationId xmlns:a16="http://schemas.microsoft.com/office/drawing/2014/main" id="{C4C50023-0F88-B185-1655-755FAF214598}"/>
                  </a:ext>
                </a:extLst>
              </p:cNvPr>
              <p:cNvSpPr>
                <a:spLocks/>
              </p:cNvSpPr>
              <p:nvPr/>
            </p:nvSpPr>
            <p:spPr bwMode="auto">
              <a:xfrm rot="19800000" flipV="1">
                <a:off x="5155039" y="1456918"/>
                <a:ext cx="1715620" cy="1274591"/>
              </a:xfrm>
              <a:custGeom>
                <a:avLst/>
                <a:gdLst>
                  <a:gd name="connsiteX0" fmla="*/ 1565850 w 2191700"/>
                  <a:gd name="connsiteY0" fmla="*/ 1608345 h 1628285"/>
                  <a:gd name="connsiteX1" fmla="*/ 1499048 w 2191700"/>
                  <a:gd name="connsiteY1" fmla="*/ 1628285 h 1628285"/>
                  <a:gd name="connsiteX2" fmla="*/ 383031 w 2191700"/>
                  <a:gd name="connsiteY2" fmla="*/ 1628284 h 1628285"/>
                  <a:gd name="connsiteX3" fmla="*/ 265044 w 2191700"/>
                  <a:gd name="connsiteY3" fmla="*/ 1560315 h 1628285"/>
                  <a:gd name="connsiteX4" fmla="*/ 29634 w 2191700"/>
                  <a:gd name="connsiteY4" fmla="*/ 1153015 h 1628285"/>
                  <a:gd name="connsiteX5" fmla="*/ 0 w 2191700"/>
                  <a:gd name="connsiteY5" fmla="*/ 1101743 h 1628285"/>
                  <a:gd name="connsiteX6" fmla="*/ 67887 w 2191700"/>
                  <a:gd name="connsiteY6" fmla="*/ 1101743 h 1628285"/>
                  <a:gd name="connsiteX7" fmla="*/ 538707 w 2191700"/>
                  <a:gd name="connsiteY7" fmla="*/ 1101743 h 1628285"/>
                  <a:gd name="connsiteX8" fmla="*/ 656694 w 2191700"/>
                  <a:gd name="connsiteY8" fmla="*/ 1033773 h 1628285"/>
                  <a:gd name="connsiteX9" fmla="*/ 915400 w 2191700"/>
                  <a:gd name="connsiteY9" fmla="*/ 586167 h 1628285"/>
                  <a:gd name="connsiteX10" fmla="*/ 945936 w 2191700"/>
                  <a:gd name="connsiteY10" fmla="*/ 533334 h 1628285"/>
                  <a:gd name="connsiteX11" fmla="*/ 1052401 w 2191700"/>
                  <a:gd name="connsiteY11" fmla="*/ 533334 h 1628285"/>
                  <a:gd name="connsiteX12" fmla="*/ 1523221 w 2191700"/>
                  <a:gd name="connsiteY12" fmla="*/ 533334 h 1628285"/>
                  <a:gd name="connsiteX13" fmla="*/ 1641208 w 2191700"/>
                  <a:gd name="connsiteY13" fmla="*/ 465363 h 1628285"/>
                  <a:gd name="connsiteX14" fmla="*/ 1899914 w 2191700"/>
                  <a:gd name="connsiteY14" fmla="*/ 17757 h 1628285"/>
                  <a:gd name="connsiteX15" fmla="*/ 1910177 w 2191700"/>
                  <a:gd name="connsiteY15" fmla="*/ 0 h 1628285"/>
                  <a:gd name="connsiteX16" fmla="*/ 2175044 w 2191700"/>
                  <a:gd name="connsiteY16" fmla="*/ 458922 h 1628285"/>
                  <a:gd name="connsiteX17" fmla="*/ 2175044 w 2191700"/>
                  <a:gd name="connsiteY17" fmla="*/ 594863 h 1628285"/>
                  <a:gd name="connsiteX18" fmla="*/ 1617035 w 2191700"/>
                  <a:gd name="connsiteY18" fmla="*/ 1560314 h 1628285"/>
                  <a:gd name="connsiteX19" fmla="*/ 1565850 w 2191700"/>
                  <a:gd name="connsiteY19" fmla="*/ 1608345 h 162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1700" h="1628285">
                    <a:moveTo>
                      <a:pt x="1565850" y="1608345"/>
                    </a:moveTo>
                    <a:cubicBezTo>
                      <a:pt x="1544508" y="1620655"/>
                      <a:pt x="1520563" y="1628285"/>
                      <a:pt x="1499048" y="1628285"/>
                    </a:cubicBezTo>
                    <a:cubicBezTo>
                      <a:pt x="1499048" y="1628285"/>
                      <a:pt x="1499048" y="1628285"/>
                      <a:pt x="383031" y="1628284"/>
                    </a:cubicBezTo>
                    <a:cubicBezTo>
                      <a:pt x="340000" y="1628285"/>
                      <a:pt x="285866" y="1597768"/>
                      <a:pt x="265044" y="1560315"/>
                    </a:cubicBezTo>
                    <a:cubicBezTo>
                      <a:pt x="265044" y="1560315"/>
                      <a:pt x="265044" y="1560315"/>
                      <a:pt x="29634" y="1153015"/>
                    </a:cubicBezTo>
                    <a:lnTo>
                      <a:pt x="0" y="1101743"/>
                    </a:lnTo>
                    <a:lnTo>
                      <a:pt x="67887" y="1101743"/>
                    </a:lnTo>
                    <a:cubicBezTo>
                      <a:pt x="538707" y="1101743"/>
                      <a:pt x="538707" y="1101743"/>
                      <a:pt x="538707" y="1101743"/>
                    </a:cubicBezTo>
                    <a:cubicBezTo>
                      <a:pt x="581738" y="1101743"/>
                      <a:pt x="634485" y="1071226"/>
                      <a:pt x="656694" y="1033773"/>
                    </a:cubicBezTo>
                    <a:cubicBezTo>
                      <a:pt x="761320" y="852750"/>
                      <a:pt x="846330" y="705670"/>
                      <a:pt x="915400" y="586167"/>
                    </a:cubicBezTo>
                    <a:lnTo>
                      <a:pt x="945936" y="533334"/>
                    </a:lnTo>
                    <a:lnTo>
                      <a:pt x="1052401" y="533334"/>
                    </a:lnTo>
                    <a:cubicBezTo>
                      <a:pt x="1523221" y="533334"/>
                      <a:pt x="1523221" y="533334"/>
                      <a:pt x="1523221" y="533334"/>
                    </a:cubicBezTo>
                    <a:cubicBezTo>
                      <a:pt x="1566252" y="533333"/>
                      <a:pt x="1618999" y="502816"/>
                      <a:pt x="1641208" y="465363"/>
                    </a:cubicBezTo>
                    <a:cubicBezTo>
                      <a:pt x="1745835" y="284341"/>
                      <a:pt x="1830844" y="137260"/>
                      <a:pt x="1899914" y="17757"/>
                    </a:cubicBezTo>
                    <a:lnTo>
                      <a:pt x="1910177" y="0"/>
                    </a:lnTo>
                    <a:lnTo>
                      <a:pt x="2175044" y="458922"/>
                    </a:lnTo>
                    <a:cubicBezTo>
                      <a:pt x="2197253" y="496375"/>
                      <a:pt x="2197253" y="557409"/>
                      <a:pt x="2175044" y="594863"/>
                    </a:cubicBezTo>
                    <a:cubicBezTo>
                      <a:pt x="2175044" y="594863"/>
                      <a:pt x="2175044" y="594863"/>
                      <a:pt x="1617035" y="1560314"/>
                    </a:cubicBezTo>
                    <a:cubicBezTo>
                      <a:pt x="1605930" y="1579041"/>
                      <a:pt x="1587191" y="1596033"/>
                      <a:pt x="1565850" y="1608345"/>
                    </a:cubicBezTo>
                    <a:close/>
                  </a:path>
                </a:pathLst>
              </a:custGeom>
              <a:solidFill>
                <a:srgbClr val="5C2684"/>
              </a:solidFill>
              <a:ln w="19050">
                <a:solidFill>
                  <a:srgbClr val="FFFFFF"/>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77B7"/>
                  </a:solidFill>
                  <a:effectLst/>
                  <a:uLnTx/>
                  <a:uFillTx/>
                  <a:latin typeface="Arial" panose="020B0604020202020204" pitchFamily="34" charset="0"/>
                  <a:ea typeface="+mn-ea"/>
                  <a:cs typeface="Arial" panose="020B0604020202020204" pitchFamily="34" charset="0"/>
                </a:endParaRPr>
              </a:p>
            </p:txBody>
          </p:sp>
          <p:sp>
            <p:nvSpPr>
              <p:cNvPr id="45" name="Freeform: Shape 44">
                <a:extLst>
                  <a:ext uri="{FF2B5EF4-FFF2-40B4-BE49-F238E27FC236}">
                    <a16:creationId xmlns:a16="http://schemas.microsoft.com/office/drawing/2014/main" id="{731730F3-1CC9-B648-928B-BD826EF5D579}"/>
                  </a:ext>
                </a:extLst>
              </p:cNvPr>
              <p:cNvSpPr>
                <a:spLocks/>
              </p:cNvSpPr>
              <p:nvPr/>
            </p:nvSpPr>
            <p:spPr bwMode="auto">
              <a:xfrm rot="19800000" flipV="1">
                <a:off x="5799677" y="2553707"/>
                <a:ext cx="1734238" cy="1307900"/>
              </a:xfrm>
              <a:custGeom>
                <a:avLst/>
                <a:gdLst>
                  <a:gd name="connsiteX0" fmla="*/ 1909788 w 2215484"/>
                  <a:gd name="connsiteY0" fmla="*/ 1670837 h 1670837"/>
                  <a:gd name="connsiteX1" fmla="*/ 1616646 w 2215484"/>
                  <a:gd name="connsiteY1" fmla="*/ 1162921 h 1670837"/>
                  <a:gd name="connsiteX2" fmla="*/ 1498659 w 2215484"/>
                  <a:gd name="connsiteY2" fmla="*/ 1094951 h 1670837"/>
                  <a:gd name="connsiteX3" fmla="*/ 981247 w 2215484"/>
                  <a:gd name="connsiteY3" fmla="*/ 1094951 h 1670837"/>
                  <a:gd name="connsiteX4" fmla="*/ 920968 w 2215484"/>
                  <a:gd name="connsiteY4" fmla="*/ 1094951 h 1670837"/>
                  <a:gd name="connsiteX5" fmla="*/ 656305 w 2215484"/>
                  <a:gd name="connsiteY5" fmla="*/ 636379 h 1670837"/>
                  <a:gd name="connsiteX6" fmla="*/ 538318 w 2215484"/>
                  <a:gd name="connsiteY6" fmla="*/ 568409 h 1670837"/>
                  <a:gd name="connsiteX7" fmla="*/ 20906 w 2215484"/>
                  <a:gd name="connsiteY7" fmla="*/ 568409 h 1670837"/>
                  <a:gd name="connsiteX8" fmla="*/ 0 w 2215484"/>
                  <a:gd name="connsiteY8" fmla="*/ 568409 h 1670837"/>
                  <a:gd name="connsiteX9" fmla="*/ 30122 w 2215484"/>
                  <a:gd name="connsiteY9" fmla="*/ 516218 h 1670837"/>
                  <a:gd name="connsiteX10" fmla="*/ 288828 w 2215484"/>
                  <a:gd name="connsiteY10" fmla="*/ 67969 h 1670837"/>
                  <a:gd name="connsiteX11" fmla="*/ 406814 w 2215484"/>
                  <a:gd name="connsiteY11" fmla="*/ 0 h 1670837"/>
                  <a:gd name="connsiteX12" fmla="*/ 1522832 w 2215484"/>
                  <a:gd name="connsiteY12" fmla="*/ 0 h 1670837"/>
                  <a:gd name="connsiteX13" fmla="*/ 1640819 w 2215484"/>
                  <a:gd name="connsiteY13" fmla="*/ 67970 h 1670837"/>
                  <a:gd name="connsiteX14" fmla="*/ 2198828 w 2215484"/>
                  <a:gd name="connsiteY14" fmla="*/ 1034808 h 1670837"/>
                  <a:gd name="connsiteX15" fmla="*/ 2198828 w 2215484"/>
                  <a:gd name="connsiteY15" fmla="*/ 1170748 h 1670837"/>
                  <a:gd name="connsiteX16" fmla="*/ 1963418 w 2215484"/>
                  <a:gd name="connsiteY16" fmla="*/ 1578048 h 1670837"/>
                  <a:gd name="connsiteX17" fmla="*/ 1909788 w 2215484"/>
                  <a:gd name="connsiteY17" fmla="*/ 1670837 h 167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15484" h="1670837">
                    <a:moveTo>
                      <a:pt x="1909788" y="1670837"/>
                    </a:moveTo>
                    <a:lnTo>
                      <a:pt x="1616646" y="1162921"/>
                    </a:lnTo>
                    <a:cubicBezTo>
                      <a:pt x="1594437" y="1125468"/>
                      <a:pt x="1541689" y="1094951"/>
                      <a:pt x="1498659" y="1094951"/>
                    </a:cubicBezTo>
                    <a:cubicBezTo>
                      <a:pt x="1289406" y="1094951"/>
                      <a:pt x="1119388" y="1094951"/>
                      <a:pt x="981247" y="1094951"/>
                    </a:cubicBezTo>
                    <a:lnTo>
                      <a:pt x="920968" y="1094951"/>
                    </a:lnTo>
                    <a:lnTo>
                      <a:pt x="656305" y="636379"/>
                    </a:lnTo>
                    <a:cubicBezTo>
                      <a:pt x="634095" y="598926"/>
                      <a:pt x="581348" y="568409"/>
                      <a:pt x="538318" y="568409"/>
                    </a:cubicBezTo>
                    <a:cubicBezTo>
                      <a:pt x="329065" y="568409"/>
                      <a:pt x="159046" y="568409"/>
                      <a:pt x="20906" y="568409"/>
                    </a:cubicBezTo>
                    <a:lnTo>
                      <a:pt x="0" y="568409"/>
                    </a:lnTo>
                    <a:lnTo>
                      <a:pt x="30122" y="516218"/>
                    </a:lnTo>
                    <a:cubicBezTo>
                      <a:pt x="99192" y="396544"/>
                      <a:pt x="184201" y="249252"/>
                      <a:pt x="288828" y="67969"/>
                    </a:cubicBezTo>
                    <a:cubicBezTo>
                      <a:pt x="309649" y="30517"/>
                      <a:pt x="363784" y="0"/>
                      <a:pt x="406814" y="0"/>
                    </a:cubicBezTo>
                    <a:cubicBezTo>
                      <a:pt x="406814" y="0"/>
                      <a:pt x="406814" y="0"/>
                      <a:pt x="1522832" y="0"/>
                    </a:cubicBezTo>
                    <a:cubicBezTo>
                      <a:pt x="1565862" y="0"/>
                      <a:pt x="1618610" y="30517"/>
                      <a:pt x="1640819" y="67970"/>
                    </a:cubicBezTo>
                    <a:lnTo>
                      <a:pt x="2198828" y="1034808"/>
                    </a:lnTo>
                    <a:cubicBezTo>
                      <a:pt x="2221037" y="1072261"/>
                      <a:pt x="2221037" y="1133295"/>
                      <a:pt x="2198828" y="1170748"/>
                    </a:cubicBezTo>
                    <a:cubicBezTo>
                      <a:pt x="2198828" y="1170748"/>
                      <a:pt x="2198828" y="1170748"/>
                      <a:pt x="1963418" y="1578048"/>
                    </a:cubicBezTo>
                    <a:lnTo>
                      <a:pt x="1909788" y="1670837"/>
                    </a:lnTo>
                    <a:close/>
                  </a:path>
                </a:pathLst>
              </a:custGeom>
              <a:solidFill>
                <a:srgbClr val="7DB956"/>
              </a:solidFill>
              <a:ln w="19050">
                <a:solidFill>
                  <a:srgbClr val="FFFFFF"/>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77B7"/>
                  </a:solidFill>
                  <a:effectLst/>
                  <a:uLnTx/>
                  <a:uFillTx/>
                  <a:latin typeface="Arial" panose="020B0604020202020204" pitchFamily="34" charset="0"/>
                  <a:ea typeface="+mn-ea"/>
                  <a:cs typeface="Arial" panose="020B0604020202020204" pitchFamily="34" charset="0"/>
                </a:endParaRPr>
              </a:p>
            </p:txBody>
          </p:sp>
          <p:sp>
            <p:nvSpPr>
              <p:cNvPr id="46" name="Freeform: Shape 45">
                <a:extLst>
                  <a:ext uri="{FF2B5EF4-FFF2-40B4-BE49-F238E27FC236}">
                    <a16:creationId xmlns:a16="http://schemas.microsoft.com/office/drawing/2014/main" id="{3CBCAD9E-1D7A-2062-058C-A0784B2BD1B3}"/>
                  </a:ext>
                </a:extLst>
              </p:cNvPr>
              <p:cNvSpPr>
                <a:spLocks/>
              </p:cNvSpPr>
              <p:nvPr/>
            </p:nvSpPr>
            <p:spPr bwMode="auto">
              <a:xfrm rot="19800000" flipV="1">
                <a:off x="4661213" y="2461023"/>
                <a:ext cx="994407" cy="1725383"/>
              </a:xfrm>
              <a:custGeom>
                <a:avLst/>
                <a:gdLst>
                  <a:gd name="connsiteX0" fmla="*/ 1269964 w 1270353"/>
                  <a:gd name="connsiteY0" fmla="*/ 2204171 h 2204171"/>
                  <a:gd name="connsiteX1" fmla="*/ 1210065 w 1270353"/>
                  <a:gd name="connsiteY1" fmla="*/ 2204171 h 2204171"/>
                  <a:gd name="connsiteX2" fmla="*/ 692654 w 1270353"/>
                  <a:gd name="connsiteY2" fmla="*/ 2204171 h 2204171"/>
                  <a:gd name="connsiteX3" fmla="*/ 574667 w 1270353"/>
                  <a:gd name="connsiteY3" fmla="*/ 2136201 h 2204171"/>
                  <a:gd name="connsiteX4" fmla="*/ 16658 w 1270353"/>
                  <a:gd name="connsiteY4" fmla="*/ 1170750 h 2204171"/>
                  <a:gd name="connsiteX5" fmla="*/ 16658 w 1270353"/>
                  <a:gd name="connsiteY5" fmla="*/ 1034809 h 2204171"/>
                  <a:gd name="connsiteX6" fmla="*/ 574667 w 1270353"/>
                  <a:gd name="connsiteY6" fmla="*/ 67970 h 2204171"/>
                  <a:gd name="connsiteX7" fmla="*/ 692653 w 1270353"/>
                  <a:gd name="connsiteY7" fmla="*/ 0 h 2204171"/>
                  <a:gd name="connsiteX8" fmla="*/ 1163473 w 1270353"/>
                  <a:gd name="connsiteY8" fmla="*/ 0 h 2204171"/>
                  <a:gd name="connsiteX9" fmla="*/ 1270353 w 1270353"/>
                  <a:gd name="connsiteY9" fmla="*/ 0 h 2204171"/>
                  <a:gd name="connsiteX10" fmla="*/ 1236582 w 1270353"/>
                  <a:gd name="connsiteY10" fmla="*/ 58514 h 2204171"/>
                  <a:gd name="connsiteX11" fmla="*/ 1001173 w 1270353"/>
                  <a:gd name="connsiteY11" fmla="*/ 466399 h 2204171"/>
                  <a:gd name="connsiteX12" fmla="*/ 1001173 w 1270353"/>
                  <a:gd name="connsiteY12" fmla="*/ 602340 h 2204171"/>
                  <a:gd name="connsiteX13" fmla="*/ 1259878 w 1270353"/>
                  <a:gd name="connsiteY13" fmla="*/ 1049946 h 2204171"/>
                  <a:gd name="connsiteX14" fmla="*/ 1266021 w 1270353"/>
                  <a:gd name="connsiteY14" fmla="*/ 1060574 h 2204171"/>
                  <a:gd name="connsiteX15" fmla="*/ 1212409 w 1270353"/>
                  <a:gd name="connsiteY15" fmla="*/ 1153465 h 2204171"/>
                  <a:gd name="connsiteX16" fmla="*/ 977000 w 1270353"/>
                  <a:gd name="connsiteY16" fmla="*/ 1561350 h 2204171"/>
                  <a:gd name="connsiteX17" fmla="*/ 977000 w 1270353"/>
                  <a:gd name="connsiteY17" fmla="*/ 1697291 h 2204171"/>
                  <a:gd name="connsiteX18" fmla="*/ 1235705 w 1270353"/>
                  <a:gd name="connsiteY18" fmla="*/ 2144897 h 2204171"/>
                  <a:gd name="connsiteX19" fmla="*/ 1269964 w 1270353"/>
                  <a:gd name="connsiteY19" fmla="*/ 2204171 h 220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0353" h="2204171">
                    <a:moveTo>
                      <a:pt x="1269964" y="2204171"/>
                    </a:moveTo>
                    <a:lnTo>
                      <a:pt x="1210065" y="2204171"/>
                    </a:lnTo>
                    <a:cubicBezTo>
                      <a:pt x="1071925" y="2204171"/>
                      <a:pt x="901907" y="2204171"/>
                      <a:pt x="692654" y="2204171"/>
                    </a:cubicBezTo>
                    <a:cubicBezTo>
                      <a:pt x="649623" y="2204171"/>
                      <a:pt x="595488" y="2173653"/>
                      <a:pt x="574667" y="2136201"/>
                    </a:cubicBezTo>
                    <a:cubicBezTo>
                      <a:pt x="574667" y="2136201"/>
                      <a:pt x="574667" y="2136201"/>
                      <a:pt x="16658" y="1170750"/>
                    </a:cubicBezTo>
                    <a:cubicBezTo>
                      <a:pt x="-5551" y="1133296"/>
                      <a:pt x="-5552" y="1072261"/>
                      <a:pt x="16658" y="1034809"/>
                    </a:cubicBezTo>
                    <a:cubicBezTo>
                      <a:pt x="16658" y="1034809"/>
                      <a:pt x="16658" y="1034809"/>
                      <a:pt x="574667" y="67970"/>
                    </a:cubicBezTo>
                    <a:cubicBezTo>
                      <a:pt x="595488" y="30517"/>
                      <a:pt x="649623" y="0"/>
                      <a:pt x="692653" y="0"/>
                    </a:cubicBezTo>
                    <a:cubicBezTo>
                      <a:pt x="692653" y="0"/>
                      <a:pt x="692653" y="0"/>
                      <a:pt x="1163473" y="0"/>
                    </a:cubicBezTo>
                    <a:lnTo>
                      <a:pt x="1270353" y="0"/>
                    </a:lnTo>
                    <a:lnTo>
                      <a:pt x="1236582" y="58514"/>
                    </a:lnTo>
                    <a:cubicBezTo>
                      <a:pt x="1001173" y="466399"/>
                      <a:pt x="1001173" y="466399"/>
                      <a:pt x="1001173" y="466399"/>
                    </a:cubicBezTo>
                    <a:cubicBezTo>
                      <a:pt x="978962" y="503852"/>
                      <a:pt x="978963" y="564887"/>
                      <a:pt x="1001173" y="602340"/>
                    </a:cubicBezTo>
                    <a:cubicBezTo>
                      <a:pt x="1105799" y="783362"/>
                      <a:pt x="1190808" y="930442"/>
                      <a:pt x="1259878" y="1049946"/>
                    </a:cubicBezTo>
                    <a:lnTo>
                      <a:pt x="1266021" y="1060574"/>
                    </a:lnTo>
                    <a:lnTo>
                      <a:pt x="1212409" y="1153465"/>
                    </a:lnTo>
                    <a:cubicBezTo>
                      <a:pt x="977000" y="1561350"/>
                      <a:pt x="977000" y="1561350"/>
                      <a:pt x="977000" y="1561350"/>
                    </a:cubicBezTo>
                    <a:cubicBezTo>
                      <a:pt x="954789" y="1598803"/>
                      <a:pt x="954790" y="1659838"/>
                      <a:pt x="977000" y="1697291"/>
                    </a:cubicBezTo>
                    <a:cubicBezTo>
                      <a:pt x="1081626" y="1878313"/>
                      <a:pt x="1166635" y="2025393"/>
                      <a:pt x="1235705" y="2144897"/>
                    </a:cubicBezTo>
                    <a:lnTo>
                      <a:pt x="1269964" y="2204171"/>
                    </a:lnTo>
                    <a:close/>
                  </a:path>
                </a:pathLst>
              </a:custGeom>
              <a:solidFill>
                <a:srgbClr val="757574"/>
              </a:solidFill>
              <a:ln w="19050">
                <a:solidFill>
                  <a:srgbClr val="FFFFFF"/>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77B7"/>
                  </a:solidFill>
                  <a:effectLst/>
                  <a:uLnTx/>
                  <a:uFillTx/>
                  <a:latin typeface="Arial" panose="020B0604020202020204" pitchFamily="34" charset="0"/>
                  <a:ea typeface="+mn-ea"/>
                  <a:cs typeface="Arial" panose="020B0604020202020204" pitchFamily="34" charset="0"/>
                </a:endParaRPr>
              </a:p>
            </p:txBody>
          </p:sp>
          <p:sp>
            <p:nvSpPr>
              <p:cNvPr id="47" name="Freeform: Shape 46">
                <a:extLst>
                  <a:ext uri="{FF2B5EF4-FFF2-40B4-BE49-F238E27FC236}">
                    <a16:creationId xmlns:a16="http://schemas.microsoft.com/office/drawing/2014/main" id="{EC051B51-C49F-D834-76DC-0D9E7EB0F134}"/>
                  </a:ext>
                </a:extLst>
              </p:cNvPr>
              <p:cNvSpPr>
                <a:spLocks/>
              </p:cNvSpPr>
              <p:nvPr/>
            </p:nvSpPr>
            <p:spPr bwMode="auto">
              <a:xfrm rot="19800000" flipV="1">
                <a:off x="5529489" y="2415117"/>
                <a:ext cx="966971" cy="868276"/>
              </a:xfrm>
              <a:custGeom>
                <a:avLst/>
                <a:gdLst>
                  <a:gd name="connsiteX0" fmla="*/ 949879 w 1235302"/>
                  <a:gd name="connsiteY0" fmla="*/ 1109220 h 1109220"/>
                  <a:gd name="connsiteX1" fmla="*/ 928558 w 1235302"/>
                  <a:gd name="connsiteY1" fmla="*/ 1109220 h 1109220"/>
                  <a:gd name="connsiteX2" fmla="*/ 411147 w 1235302"/>
                  <a:gd name="connsiteY2" fmla="*/ 1109219 h 1109220"/>
                  <a:gd name="connsiteX3" fmla="*/ 293160 w 1235302"/>
                  <a:gd name="connsiteY3" fmla="*/ 1041250 h 1109220"/>
                  <a:gd name="connsiteX4" fmla="*/ 57750 w 1235302"/>
                  <a:gd name="connsiteY4" fmla="*/ 633950 h 1109220"/>
                  <a:gd name="connsiteX5" fmla="*/ 0 w 1235302"/>
                  <a:gd name="connsiteY5" fmla="*/ 534032 h 1109220"/>
                  <a:gd name="connsiteX6" fmla="*/ 10281 w 1235302"/>
                  <a:gd name="connsiteY6" fmla="*/ 516218 h 1109220"/>
                  <a:gd name="connsiteX7" fmla="*/ 268987 w 1235302"/>
                  <a:gd name="connsiteY7" fmla="*/ 67969 h 1109220"/>
                  <a:gd name="connsiteX8" fmla="*/ 386973 w 1235302"/>
                  <a:gd name="connsiteY8" fmla="*/ 0 h 1109220"/>
                  <a:gd name="connsiteX9" fmla="*/ 857793 w 1235302"/>
                  <a:gd name="connsiteY9" fmla="*/ 0 h 1109220"/>
                  <a:gd name="connsiteX10" fmla="*/ 925300 w 1235302"/>
                  <a:gd name="connsiteY10" fmla="*/ 0 h 1109220"/>
                  <a:gd name="connsiteX11" fmla="*/ 1218646 w 1235302"/>
                  <a:gd name="connsiteY11" fmla="*/ 508266 h 1109220"/>
                  <a:gd name="connsiteX12" fmla="*/ 1218646 w 1235302"/>
                  <a:gd name="connsiteY12" fmla="*/ 644207 h 1109220"/>
                  <a:gd name="connsiteX13" fmla="*/ 983236 w 1235302"/>
                  <a:gd name="connsiteY13" fmla="*/ 1051507 h 1109220"/>
                  <a:gd name="connsiteX14" fmla="*/ 949879 w 1235302"/>
                  <a:gd name="connsiteY14" fmla="*/ 1109220 h 1109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5302" h="1109220">
                    <a:moveTo>
                      <a:pt x="949879" y="1109220"/>
                    </a:moveTo>
                    <a:lnTo>
                      <a:pt x="928558" y="1109220"/>
                    </a:lnTo>
                    <a:cubicBezTo>
                      <a:pt x="790418" y="1109219"/>
                      <a:pt x="620400" y="1109219"/>
                      <a:pt x="411147" y="1109219"/>
                    </a:cubicBezTo>
                    <a:cubicBezTo>
                      <a:pt x="368116" y="1109220"/>
                      <a:pt x="313981" y="1078702"/>
                      <a:pt x="293160" y="1041250"/>
                    </a:cubicBezTo>
                    <a:cubicBezTo>
                      <a:pt x="293160" y="1041250"/>
                      <a:pt x="293160" y="1041250"/>
                      <a:pt x="57750" y="633950"/>
                    </a:cubicBezTo>
                    <a:lnTo>
                      <a:pt x="0" y="534032"/>
                    </a:lnTo>
                    <a:lnTo>
                      <a:pt x="10281" y="516218"/>
                    </a:lnTo>
                    <a:cubicBezTo>
                      <a:pt x="79351" y="396544"/>
                      <a:pt x="164360" y="249252"/>
                      <a:pt x="268987" y="67969"/>
                    </a:cubicBezTo>
                    <a:cubicBezTo>
                      <a:pt x="289808" y="30517"/>
                      <a:pt x="343943" y="0"/>
                      <a:pt x="386973" y="0"/>
                    </a:cubicBezTo>
                    <a:cubicBezTo>
                      <a:pt x="386973" y="0"/>
                      <a:pt x="386973" y="0"/>
                      <a:pt x="857793" y="0"/>
                    </a:cubicBezTo>
                    <a:lnTo>
                      <a:pt x="925300" y="0"/>
                    </a:lnTo>
                    <a:lnTo>
                      <a:pt x="1218646" y="508266"/>
                    </a:lnTo>
                    <a:cubicBezTo>
                      <a:pt x="1240855" y="545720"/>
                      <a:pt x="1240855" y="606754"/>
                      <a:pt x="1218646" y="644207"/>
                    </a:cubicBezTo>
                    <a:cubicBezTo>
                      <a:pt x="1218646" y="644207"/>
                      <a:pt x="1218646" y="644207"/>
                      <a:pt x="983236" y="1051507"/>
                    </a:cubicBezTo>
                    <a:lnTo>
                      <a:pt x="949879" y="1109220"/>
                    </a:lnTo>
                    <a:close/>
                  </a:path>
                </a:pathLst>
              </a:custGeom>
              <a:solidFill>
                <a:srgbClr val="FFFFFF"/>
              </a:solidFill>
              <a:ln w="19050">
                <a:solidFill>
                  <a:srgbClr val="FFFFFF"/>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77B7"/>
                  </a:solidFill>
                  <a:effectLst/>
                  <a:uLnTx/>
                  <a:uFillTx/>
                  <a:latin typeface="Arial" panose="020B0604020202020204" pitchFamily="34" charset="0"/>
                  <a:ea typeface="+mn-ea"/>
                  <a:cs typeface="Arial" panose="020B0604020202020204" pitchFamily="34" charset="0"/>
                </a:endParaRPr>
              </a:p>
            </p:txBody>
          </p:sp>
          <p:sp>
            <p:nvSpPr>
              <p:cNvPr id="48" name="Freeform: Shape 47">
                <a:extLst>
                  <a:ext uri="{FF2B5EF4-FFF2-40B4-BE49-F238E27FC236}">
                    <a16:creationId xmlns:a16="http://schemas.microsoft.com/office/drawing/2014/main" id="{B421620D-69BF-2A00-4535-145FFEBE8F0E}"/>
                  </a:ext>
                </a:extLst>
              </p:cNvPr>
              <p:cNvSpPr>
                <a:spLocks/>
              </p:cNvSpPr>
              <p:nvPr/>
            </p:nvSpPr>
            <p:spPr bwMode="auto">
              <a:xfrm rot="19800000" flipV="1">
                <a:off x="5168587" y="1463712"/>
                <a:ext cx="1715620" cy="1274591"/>
              </a:xfrm>
              <a:custGeom>
                <a:avLst/>
                <a:gdLst>
                  <a:gd name="connsiteX0" fmla="*/ 1565850 w 2191700"/>
                  <a:gd name="connsiteY0" fmla="*/ 1608345 h 1628285"/>
                  <a:gd name="connsiteX1" fmla="*/ 1499048 w 2191700"/>
                  <a:gd name="connsiteY1" fmla="*/ 1628285 h 1628285"/>
                  <a:gd name="connsiteX2" fmla="*/ 383031 w 2191700"/>
                  <a:gd name="connsiteY2" fmla="*/ 1628284 h 1628285"/>
                  <a:gd name="connsiteX3" fmla="*/ 265044 w 2191700"/>
                  <a:gd name="connsiteY3" fmla="*/ 1560315 h 1628285"/>
                  <a:gd name="connsiteX4" fmla="*/ 29634 w 2191700"/>
                  <a:gd name="connsiteY4" fmla="*/ 1153015 h 1628285"/>
                  <a:gd name="connsiteX5" fmla="*/ 0 w 2191700"/>
                  <a:gd name="connsiteY5" fmla="*/ 1101743 h 1628285"/>
                  <a:gd name="connsiteX6" fmla="*/ 67887 w 2191700"/>
                  <a:gd name="connsiteY6" fmla="*/ 1101743 h 1628285"/>
                  <a:gd name="connsiteX7" fmla="*/ 538707 w 2191700"/>
                  <a:gd name="connsiteY7" fmla="*/ 1101743 h 1628285"/>
                  <a:gd name="connsiteX8" fmla="*/ 656694 w 2191700"/>
                  <a:gd name="connsiteY8" fmla="*/ 1033773 h 1628285"/>
                  <a:gd name="connsiteX9" fmla="*/ 915400 w 2191700"/>
                  <a:gd name="connsiteY9" fmla="*/ 586167 h 1628285"/>
                  <a:gd name="connsiteX10" fmla="*/ 945936 w 2191700"/>
                  <a:gd name="connsiteY10" fmla="*/ 533334 h 1628285"/>
                  <a:gd name="connsiteX11" fmla="*/ 1052401 w 2191700"/>
                  <a:gd name="connsiteY11" fmla="*/ 533334 h 1628285"/>
                  <a:gd name="connsiteX12" fmla="*/ 1523221 w 2191700"/>
                  <a:gd name="connsiteY12" fmla="*/ 533334 h 1628285"/>
                  <a:gd name="connsiteX13" fmla="*/ 1641208 w 2191700"/>
                  <a:gd name="connsiteY13" fmla="*/ 465363 h 1628285"/>
                  <a:gd name="connsiteX14" fmla="*/ 1899914 w 2191700"/>
                  <a:gd name="connsiteY14" fmla="*/ 17757 h 1628285"/>
                  <a:gd name="connsiteX15" fmla="*/ 1910177 w 2191700"/>
                  <a:gd name="connsiteY15" fmla="*/ 0 h 1628285"/>
                  <a:gd name="connsiteX16" fmla="*/ 2175044 w 2191700"/>
                  <a:gd name="connsiteY16" fmla="*/ 458922 h 1628285"/>
                  <a:gd name="connsiteX17" fmla="*/ 2175044 w 2191700"/>
                  <a:gd name="connsiteY17" fmla="*/ 594863 h 1628285"/>
                  <a:gd name="connsiteX18" fmla="*/ 1617035 w 2191700"/>
                  <a:gd name="connsiteY18" fmla="*/ 1560314 h 1628285"/>
                  <a:gd name="connsiteX19" fmla="*/ 1565850 w 2191700"/>
                  <a:gd name="connsiteY19" fmla="*/ 1608345 h 162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1700" h="1628285">
                    <a:moveTo>
                      <a:pt x="1565850" y="1608345"/>
                    </a:moveTo>
                    <a:cubicBezTo>
                      <a:pt x="1544508" y="1620655"/>
                      <a:pt x="1520563" y="1628285"/>
                      <a:pt x="1499048" y="1628285"/>
                    </a:cubicBezTo>
                    <a:cubicBezTo>
                      <a:pt x="1499048" y="1628285"/>
                      <a:pt x="1499048" y="1628285"/>
                      <a:pt x="383031" y="1628284"/>
                    </a:cubicBezTo>
                    <a:cubicBezTo>
                      <a:pt x="340000" y="1628285"/>
                      <a:pt x="285866" y="1597768"/>
                      <a:pt x="265044" y="1560315"/>
                    </a:cubicBezTo>
                    <a:cubicBezTo>
                      <a:pt x="265044" y="1560315"/>
                      <a:pt x="265044" y="1560315"/>
                      <a:pt x="29634" y="1153015"/>
                    </a:cubicBezTo>
                    <a:lnTo>
                      <a:pt x="0" y="1101743"/>
                    </a:lnTo>
                    <a:lnTo>
                      <a:pt x="67887" y="1101743"/>
                    </a:lnTo>
                    <a:cubicBezTo>
                      <a:pt x="538707" y="1101743"/>
                      <a:pt x="538707" y="1101743"/>
                      <a:pt x="538707" y="1101743"/>
                    </a:cubicBezTo>
                    <a:cubicBezTo>
                      <a:pt x="581738" y="1101743"/>
                      <a:pt x="634485" y="1071226"/>
                      <a:pt x="656694" y="1033773"/>
                    </a:cubicBezTo>
                    <a:cubicBezTo>
                      <a:pt x="761320" y="852750"/>
                      <a:pt x="846330" y="705670"/>
                      <a:pt x="915400" y="586167"/>
                    </a:cubicBezTo>
                    <a:lnTo>
                      <a:pt x="945936" y="533334"/>
                    </a:lnTo>
                    <a:lnTo>
                      <a:pt x="1052401" y="533334"/>
                    </a:lnTo>
                    <a:cubicBezTo>
                      <a:pt x="1523221" y="533334"/>
                      <a:pt x="1523221" y="533334"/>
                      <a:pt x="1523221" y="533334"/>
                    </a:cubicBezTo>
                    <a:cubicBezTo>
                      <a:pt x="1566252" y="533333"/>
                      <a:pt x="1618999" y="502816"/>
                      <a:pt x="1641208" y="465363"/>
                    </a:cubicBezTo>
                    <a:cubicBezTo>
                      <a:pt x="1745835" y="284341"/>
                      <a:pt x="1830844" y="137260"/>
                      <a:pt x="1899914" y="17757"/>
                    </a:cubicBezTo>
                    <a:lnTo>
                      <a:pt x="1910177" y="0"/>
                    </a:lnTo>
                    <a:lnTo>
                      <a:pt x="2175044" y="458922"/>
                    </a:lnTo>
                    <a:cubicBezTo>
                      <a:pt x="2197253" y="496375"/>
                      <a:pt x="2197253" y="557409"/>
                      <a:pt x="2175044" y="594863"/>
                    </a:cubicBezTo>
                    <a:cubicBezTo>
                      <a:pt x="2175044" y="594863"/>
                      <a:pt x="2175044" y="594863"/>
                      <a:pt x="1617035" y="1560314"/>
                    </a:cubicBezTo>
                    <a:cubicBezTo>
                      <a:pt x="1605930" y="1579041"/>
                      <a:pt x="1587191" y="1596033"/>
                      <a:pt x="1565850" y="1608345"/>
                    </a:cubicBezTo>
                    <a:close/>
                  </a:path>
                </a:pathLst>
              </a:custGeom>
              <a:solidFill>
                <a:srgbClr val="5B73D5">
                  <a:alpha val="49804"/>
                </a:srgbClr>
              </a:solidFill>
              <a:ln w="19050">
                <a:solidFill>
                  <a:srgbClr val="FFFFFF"/>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77B7"/>
                  </a:solidFill>
                  <a:effectLst/>
                  <a:uLnTx/>
                  <a:uFillTx/>
                  <a:latin typeface="Arial" panose="020B0604020202020204" pitchFamily="34" charset="0"/>
                  <a:ea typeface="+mn-ea"/>
                  <a:cs typeface="Arial" panose="020B0604020202020204" pitchFamily="34" charset="0"/>
                </a:endParaRPr>
              </a:p>
            </p:txBody>
          </p:sp>
          <p:sp>
            <p:nvSpPr>
              <p:cNvPr id="49" name="Freeform: Shape 48">
                <a:extLst>
                  <a:ext uri="{FF2B5EF4-FFF2-40B4-BE49-F238E27FC236}">
                    <a16:creationId xmlns:a16="http://schemas.microsoft.com/office/drawing/2014/main" id="{7BDABD13-E72C-FECE-3465-8084655906F5}"/>
                  </a:ext>
                </a:extLst>
              </p:cNvPr>
              <p:cNvSpPr>
                <a:spLocks/>
              </p:cNvSpPr>
              <p:nvPr/>
            </p:nvSpPr>
            <p:spPr bwMode="auto">
              <a:xfrm rot="19800000" flipV="1">
                <a:off x="5796550" y="2554418"/>
                <a:ext cx="1734238" cy="1307900"/>
              </a:xfrm>
              <a:custGeom>
                <a:avLst/>
                <a:gdLst>
                  <a:gd name="connsiteX0" fmla="*/ 1909788 w 2215484"/>
                  <a:gd name="connsiteY0" fmla="*/ 1670837 h 1670837"/>
                  <a:gd name="connsiteX1" fmla="*/ 1616646 w 2215484"/>
                  <a:gd name="connsiteY1" fmla="*/ 1162921 h 1670837"/>
                  <a:gd name="connsiteX2" fmla="*/ 1498659 w 2215484"/>
                  <a:gd name="connsiteY2" fmla="*/ 1094951 h 1670837"/>
                  <a:gd name="connsiteX3" fmla="*/ 981247 w 2215484"/>
                  <a:gd name="connsiteY3" fmla="*/ 1094951 h 1670837"/>
                  <a:gd name="connsiteX4" fmla="*/ 920968 w 2215484"/>
                  <a:gd name="connsiteY4" fmla="*/ 1094951 h 1670837"/>
                  <a:gd name="connsiteX5" fmla="*/ 656305 w 2215484"/>
                  <a:gd name="connsiteY5" fmla="*/ 636379 h 1670837"/>
                  <a:gd name="connsiteX6" fmla="*/ 538318 w 2215484"/>
                  <a:gd name="connsiteY6" fmla="*/ 568409 h 1670837"/>
                  <a:gd name="connsiteX7" fmla="*/ 20906 w 2215484"/>
                  <a:gd name="connsiteY7" fmla="*/ 568409 h 1670837"/>
                  <a:gd name="connsiteX8" fmla="*/ 0 w 2215484"/>
                  <a:gd name="connsiteY8" fmla="*/ 568409 h 1670837"/>
                  <a:gd name="connsiteX9" fmla="*/ 30122 w 2215484"/>
                  <a:gd name="connsiteY9" fmla="*/ 516218 h 1670837"/>
                  <a:gd name="connsiteX10" fmla="*/ 288828 w 2215484"/>
                  <a:gd name="connsiteY10" fmla="*/ 67969 h 1670837"/>
                  <a:gd name="connsiteX11" fmla="*/ 406814 w 2215484"/>
                  <a:gd name="connsiteY11" fmla="*/ 0 h 1670837"/>
                  <a:gd name="connsiteX12" fmla="*/ 1522832 w 2215484"/>
                  <a:gd name="connsiteY12" fmla="*/ 0 h 1670837"/>
                  <a:gd name="connsiteX13" fmla="*/ 1640819 w 2215484"/>
                  <a:gd name="connsiteY13" fmla="*/ 67970 h 1670837"/>
                  <a:gd name="connsiteX14" fmla="*/ 2198828 w 2215484"/>
                  <a:gd name="connsiteY14" fmla="*/ 1034808 h 1670837"/>
                  <a:gd name="connsiteX15" fmla="*/ 2198828 w 2215484"/>
                  <a:gd name="connsiteY15" fmla="*/ 1170748 h 1670837"/>
                  <a:gd name="connsiteX16" fmla="*/ 1963418 w 2215484"/>
                  <a:gd name="connsiteY16" fmla="*/ 1578048 h 1670837"/>
                  <a:gd name="connsiteX17" fmla="*/ 1909788 w 2215484"/>
                  <a:gd name="connsiteY17" fmla="*/ 1670837 h 167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15484" h="1670837">
                    <a:moveTo>
                      <a:pt x="1909788" y="1670837"/>
                    </a:moveTo>
                    <a:lnTo>
                      <a:pt x="1616646" y="1162921"/>
                    </a:lnTo>
                    <a:cubicBezTo>
                      <a:pt x="1594437" y="1125468"/>
                      <a:pt x="1541689" y="1094951"/>
                      <a:pt x="1498659" y="1094951"/>
                    </a:cubicBezTo>
                    <a:cubicBezTo>
                      <a:pt x="1289406" y="1094951"/>
                      <a:pt x="1119388" y="1094951"/>
                      <a:pt x="981247" y="1094951"/>
                    </a:cubicBezTo>
                    <a:lnTo>
                      <a:pt x="920968" y="1094951"/>
                    </a:lnTo>
                    <a:lnTo>
                      <a:pt x="656305" y="636379"/>
                    </a:lnTo>
                    <a:cubicBezTo>
                      <a:pt x="634095" y="598926"/>
                      <a:pt x="581348" y="568409"/>
                      <a:pt x="538318" y="568409"/>
                    </a:cubicBezTo>
                    <a:cubicBezTo>
                      <a:pt x="329065" y="568409"/>
                      <a:pt x="159046" y="568409"/>
                      <a:pt x="20906" y="568409"/>
                    </a:cubicBezTo>
                    <a:lnTo>
                      <a:pt x="0" y="568409"/>
                    </a:lnTo>
                    <a:lnTo>
                      <a:pt x="30122" y="516218"/>
                    </a:lnTo>
                    <a:cubicBezTo>
                      <a:pt x="99192" y="396544"/>
                      <a:pt x="184201" y="249252"/>
                      <a:pt x="288828" y="67969"/>
                    </a:cubicBezTo>
                    <a:cubicBezTo>
                      <a:pt x="309649" y="30517"/>
                      <a:pt x="363784" y="0"/>
                      <a:pt x="406814" y="0"/>
                    </a:cubicBezTo>
                    <a:cubicBezTo>
                      <a:pt x="406814" y="0"/>
                      <a:pt x="406814" y="0"/>
                      <a:pt x="1522832" y="0"/>
                    </a:cubicBezTo>
                    <a:cubicBezTo>
                      <a:pt x="1565862" y="0"/>
                      <a:pt x="1618610" y="30517"/>
                      <a:pt x="1640819" y="67970"/>
                    </a:cubicBezTo>
                    <a:lnTo>
                      <a:pt x="2198828" y="1034808"/>
                    </a:lnTo>
                    <a:cubicBezTo>
                      <a:pt x="2221037" y="1072261"/>
                      <a:pt x="2221037" y="1133295"/>
                      <a:pt x="2198828" y="1170748"/>
                    </a:cubicBezTo>
                    <a:cubicBezTo>
                      <a:pt x="2198828" y="1170748"/>
                      <a:pt x="2198828" y="1170748"/>
                      <a:pt x="1963418" y="1578048"/>
                    </a:cubicBezTo>
                    <a:lnTo>
                      <a:pt x="1909788" y="1670837"/>
                    </a:lnTo>
                    <a:close/>
                  </a:path>
                </a:pathLst>
              </a:custGeom>
              <a:solidFill>
                <a:srgbClr val="149EDC"/>
              </a:solidFill>
              <a:ln w="19050">
                <a:solidFill>
                  <a:srgbClr val="FFFFFF"/>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77B7"/>
                  </a:solidFill>
                  <a:effectLst/>
                  <a:uLnTx/>
                  <a:uFillTx/>
                  <a:latin typeface="Arial" panose="020B0604020202020204" pitchFamily="34" charset="0"/>
                  <a:ea typeface="+mn-ea"/>
                  <a:cs typeface="Arial" panose="020B0604020202020204" pitchFamily="34" charset="0"/>
                </a:endParaRPr>
              </a:p>
            </p:txBody>
          </p:sp>
          <p:sp>
            <p:nvSpPr>
              <p:cNvPr id="50" name="Freeform: Shape 49">
                <a:extLst>
                  <a:ext uri="{FF2B5EF4-FFF2-40B4-BE49-F238E27FC236}">
                    <a16:creationId xmlns:a16="http://schemas.microsoft.com/office/drawing/2014/main" id="{D2F05B7C-0B08-0893-8230-D54FF00D300A}"/>
                  </a:ext>
                </a:extLst>
              </p:cNvPr>
              <p:cNvSpPr>
                <a:spLocks/>
              </p:cNvSpPr>
              <p:nvPr/>
            </p:nvSpPr>
            <p:spPr bwMode="auto">
              <a:xfrm rot="19800000" flipV="1">
                <a:off x="4658085" y="2461734"/>
                <a:ext cx="994407" cy="1725383"/>
              </a:xfrm>
              <a:custGeom>
                <a:avLst/>
                <a:gdLst>
                  <a:gd name="connsiteX0" fmla="*/ 1269964 w 1270353"/>
                  <a:gd name="connsiteY0" fmla="*/ 2204171 h 2204171"/>
                  <a:gd name="connsiteX1" fmla="*/ 1210065 w 1270353"/>
                  <a:gd name="connsiteY1" fmla="*/ 2204171 h 2204171"/>
                  <a:gd name="connsiteX2" fmla="*/ 692654 w 1270353"/>
                  <a:gd name="connsiteY2" fmla="*/ 2204171 h 2204171"/>
                  <a:gd name="connsiteX3" fmla="*/ 574667 w 1270353"/>
                  <a:gd name="connsiteY3" fmla="*/ 2136201 h 2204171"/>
                  <a:gd name="connsiteX4" fmla="*/ 16658 w 1270353"/>
                  <a:gd name="connsiteY4" fmla="*/ 1170750 h 2204171"/>
                  <a:gd name="connsiteX5" fmla="*/ 16658 w 1270353"/>
                  <a:gd name="connsiteY5" fmla="*/ 1034809 h 2204171"/>
                  <a:gd name="connsiteX6" fmla="*/ 574667 w 1270353"/>
                  <a:gd name="connsiteY6" fmla="*/ 67970 h 2204171"/>
                  <a:gd name="connsiteX7" fmla="*/ 692653 w 1270353"/>
                  <a:gd name="connsiteY7" fmla="*/ 0 h 2204171"/>
                  <a:gd name="connsiteX8" fmla="*/ 1163473 w 1270353"/>
                  <a:gd name="connsiteY8" fmla="*/ 0 h 2204171"/>
                  <a:gd name="connsiteX9" fmla="*/ 1270353 w 1270353"/>
                  <a:gd name="connsiteY9" fmla="*/ 0 h 2204171"/>
                  <a:gd name="connsiteX10" fmla="*/ 1236582 w 1270353"/>
                  <a:gd name="connsiteY10" fmla="*/ 58514 h 2204171"/>
                  <a:gd name="connsiteX11" fmla="*/ 1001173 w 1270353"/>
                  <a:gd name="connsiteY11" fmla="*/ 466399 h 2204171"/>
                  <a:gd name="connsiteX12" fmla="*/ 1001173 w 1270353"/>
                  <a:gd name="connsiteY12" fmla="*/ 602340 h 2204171"/>
                  <a:gd name="connsiteX13" fmla="*/ 1259878 w 1270353"/>
                  <a:gd name="connsiteY13" fmla="*/ 1049946 h 2204171"/>
                  <a:gd name="connsiteX14" fmla="*/ 1266021 w 1270353"/>
                  <a:gd name="connsiteY14" fmla="*/ 1060574 h 2204171"/>
                  <a:gd name="connsiteX15" fmla="*/ 1212409 w 1270353"/>
                  <a:gd name="connsiteY15" fmla="*/ 1153465 h 2204171"/>
                  <a:gd name="connsiteX16" fmla="*/ 977000 w 1270353"/>
                  <a:gd name="connsiteY16" fmla="*/ 1561350 h 2204171"/>
                  <a:gd name="connsiteX17" fmla="*/ 977000 w 1270353"/>
                  <a:gd name="connsiteY17" fmla="*/ 1697291 h 2204171"/>
                  <a:gd name="connsiteX18" fmla="*/ 1235705 w 1270353"/>
                  <a:gd name="connsiteY18" fmla="*/ 2144897 h 2204171"/>
                  <a:gd name="connsiteX19" fmla="*/ 1269964 w 1270353"/>
                  <a:gd name="connsiteY19" fmla="*/ 2204171 h 220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0353" h="2204171">
                    <a:moveTo>
                      <a:pt x="1269964" y="2204171"/>
                    </a:moveTo>
                    <a:lnTo>
                      <a:pt x="1210065" y="2204171"/>
                    </a:lnTo>
                    <a:cubicBezTo>
                      <a:pt x="1071925" y="2204171"/>
                      <a:pt x="901907" y="2204171"/>
                      <a:pt x="692654" y="2204171"/>
                    </a:cubicBezTo>
                    <a:cubicBezTo>
                      <a:pt x="649623" y="2204171"/>
                      <a:pt x="595488" y="2173653"/>
                      <a:pt x="574667" y="2136201"/>
                    </a:cubicBezTo>
                    <a:cubicBezTo>
                      <a:pt x="574667" y="2136201"/>
                      <a:pt x="574667" y="2136201"/>
                      <a:pt x="16658" y="1170750"/>
                    </a:cubicBezTo>
                    <a:cubicBezTo>
                      <a:pt x="-5551" y="1133296"/>
                      <a:pt x="-5552" y="1072261"/>
                      <a:pt x="16658" y="1034809"/>
                    </a:cubicBezTo>
                    <a:cubicBezTo>
                      <a:pt x="16658" y="1034809"/>
                      <a:pt x="16658" y="1034809"/>
                      <a:pt x="574667" y="67970"/>
                    </a:cubicBezTo>
                    <a:cubicBezTo>
                      <a:pt x="595488" y="30517"/>
                      <a:pt x="649623" y="0"/>
                      <a:pt x="692653" y="0"/>
                    </a:cubicBezTo>
                    <a:cubicBezTo>
                      <a:pt x="692653" y="0"/>
                      <a:pt x="692653" y="0"/>
                      <a:pt x="1163473" y="0"/>
                    </a:cubicBezTo>
                    <a:lnTo>
                      <a:pt x="1270353" y="0"/>
                    </a:lnTo>
                    <a:lnTo>
                      <a:pt x="1236582" y="58514"/>
                    </a:lnTo>
                    <a:cubicBezTo>
                      <a:pt x="1001173" y="466399"/>
                      <a:pt x="1001173" y="466399"/>
                      <a:pt x="1001173" y="466399"/>
                    </a:cubicBezTo>
                    <a:cubicBezTo>
                      <a:pt x="978962" y="503852"/>
                      <a:pt x="978963" y="564887"/>
                      <a:pt x="1001173" y="602340"/>
                    </a:cubicBezTo>
                    <a:cubicBezTo>
                      <a:pt x="1105799" y="783362"/>
                      <a:pt x="1190808" y="930442"/>
                      <a:pt x="1259878" y="1049946"/>
                    </a:cubicBezTo>
                    <a:lnTo>
                      <a:pt x="1266021" y="1060574"/>
                    </a:lnTo>
                    <a:lnTo>
                      <a:pt x="1212409" y="1153465"/>
                    </a:lnTo>
                    <a:cubicBezTo>
                      <a:pt x="977000" y="1561350"/>
                      <a:pt x="977000" y="1561350"/>
                      <a:pt x="977000" y="1561350"/>
                    </a:cubicBezTo>
                    <a:cubicBezTo>
                      <a:pt x="954789" y="1598803"/>
                      <a:pt x="954790" y="1659838"/>
                      <a:pt x="977000" y="1697291"/>
                    </a:cubicBezTo>
                    <a:cubicBezTo>
                      <a:pt x="1081626" y="1878313"/>
                      <a:pt x="1166635" y="2025393"/>
                      <a:pt x="1235705" y="2144897"/>
                    </a:cubicBezTo>
                    <a:lnTo>
                      <a:pt x="1269964" y="2204171"/>
                    </a:lnTo>
                    <a:close/>
                  </a:path>
                </a:pathLst>
              </a:custGeom>
              <a:solidFill>
                <a:srgbClr val="82B970"/>
              </a:solidFill>
              <a:ln w="19050">
                <a:solidFill>
                  <a:srgbClr val="FFFFFF"/>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77B7"/>
                  </a:solidFill>
                  <a:effectLst/>
                  <a:uLnTx/>
                  <a:uFillTx/>
                  <a:latin typeface="Arial" panose="020B0604020202020204" pitchFamily="34" charset="0"/>
                  <a:ea typeface="+mn-ea"/>
                  <a:cs typeface="Arial" panose="020B0604020202020204" pitchFamily="34" charset="0"/>
                </a:endParaRPr>
              </a:p>
            </p:txBody>
          </p:sp>
        </p:grpSp>
        <p:grpSp>
          <p:nvGrpSpPr>
            <p:cNvPr id="8" name="Group 7">
              <a:extLst>
                <a:ext uri="{FF2B5EF4-FFF2-40B4-BE49-F238E27FC236}">
                  <a16:creationId xmlns:a16="http://schemas.microsoft.com/office/drawing/2014/main" id="{3E9BAE0A-F6B0-A565-25DB-87C7341713EB}"/>
                </a:ext>
              </a:extLst>
            </p:cNvPr>
            <p:cNvGrpSpPr/>
            <p:nvPr/>
          </p:nvGrpSpPr>
          <p:grpSpPr>
            <a:xfrm flipH="1">
              <a:off x="4891981" y="3854979"/>
              <a:ext cx="542477" cy="632743"/>
              <a:chOff x="4246513" y="1525737"/>
              <a:chExt cx="1851025" cy="1798637"/>
            </a:xfrm>
            <a:solidFill>
              <a:srgbClr val="FFFFFF"/>
            </a:solidFill>
          </p:grpSpPr>
          <p:sp>
            <p:nvSpPr>
              <p:cNvPr id="23" name="Freeform 21">
                <a:extLst>
                  <a:ext uri="{FF2B5EF4-FFF2-40B4-BE49-F238E27FC236}">
                    <a16:creationId xmlns:a16="http://schemas.microsoft.com/office/drawing/2014/main" id="{05B41B02-8709-A052-855B-FD4193CC2FEA}"/>
                  </a:ext>
                </a:extLst>
              </p:cNvPr>
              <p:cNvSpPr>
                <a:spLocks/>
              </p:cNvSpPr>
              <p:nvPr/>
            </p:nvSpPr>
            <p:spPr bwMode="auto">
              <a:xfrm>
                <a:off x="5389513" y="1525737"/>
                <a:ext cx="708025" cy="666750"/>
              </a:xfrm>
              <a:custGeom>
                <a:avLst/>
                <a:gdLst/>
                <a:ahLst/>
                <a:cxnLst>
                  <a:cxn ang="0">
                    <a:pos x="265" y="194"/>
                  </a:cxn>
                  <a:cxn ang="0">
                    <a:pos x="267" y="195"/>
                  </a:cxn>
                  <a:cxn ang="0">
                    <a:pos x="305" y="226"/>
                  </a:cxn>
                  <a:cxn ang="0">
                    <a:pos x="420" y="441"/>
                  </a:cxn>
                  <a:cxn ang="0">
                    <a:pos x="429" y="431"/>
                  </a:cxn>
                  <a:cxn ang="0">
                    <a:pos x="342" y="197"/>
                  </a:cxn>
                  <a:cxn ang="0">
                    <a:pos x="351" y="189"/>
                  </a:cxn>
                  <a:cxn ang="0">
                    <a:pos x="425" y="5"/>
                  </a:cxn>
                  <a:cxn ang="0">
                    <a:pos x="345" y="0"/>
                  </a:cxn>
                  <a:cxn ang="0">
                    <a:pos x="293" y="134"/>
                  </a:cxn>
                  <a:cxn ang="0">
                    <a:pos x="278" y="147"/>
                  </a:cxn>
                  <a:cxn ang="0">
                    <a:pos x="0" y="118"/>
                  </a:cxn>
                  <a:cxn ang="0">
                    <a:pos x="49" y="109"/>
                  </a:cxn>
                  <a:cxn ang="0">
                    <a:pos x="265" y="194"/>
                  </a:cxn>
                </a:cxnLst>
                <a:rect l="0" t="0" r="r" b="b"/>
                <a:pathLst>
                  <a:path w="468" h="441">
                    <a:moveTo>
                      <a:pt x="265" y="194"/>
                    </a:moveTo>
                    <a:cubicBezTo>
                      <a:pt x="265" y="194"/>
                      <a:pt x="266" y="195"/>
                      <a:pt x="267" y="195"/>
                    </a:cubicBezTo>
                    <a:cubicBezTo>
                      <a:pt x="280" y="205"/>
                      <a:pt x="293" y="215"/>
                      <a:pt x="305" y="226"/>
                    </a:cubicBezTo>
                    <a:cubicBezTo>
                      <a:pt x="394" y="301"/>
                      <a:pt x="440" y="387"/>
                      <a:pt x="420" y="441"/>
                    </a:cubicBezTo>
                    <a:cubicBezTo>
                      <a:pt x="423" y="438"/>
                      <a:pt x="426" y="434"/>
                      <a:pt x="429" y="431"/>
                    </a:cubicBezTo>
                    <a:cubicBezTo>
                      <a:pt x="468" y="376"/>
                      <a:pt x="430" y="279"/>
                      <a:pt x="342" y="197"/>
                    </a:cubicBezTo>
                    <a:cubicBezTo>
                      <a:pt x="345" y="195"/>
                      <a:pt x="348" y="192"/>
                      <a:pt x="351" y="189"/>
                    </a:cubicBezTo>
                    <a:cubicBezTo>
                      <a:pt x="385" y="154"/>
                      <a:pt x="419" y="94"/>
                      <a:pt x="425" y="5"/>
                    </a:cubicBezTo>
                    <a:cubicBezTo>
                      <a:pt x="345" y="0"/>
                      <a:pt x="345" y="0"/>
                      <a:pt x="345" y="0"/>
                    </a:cubicBezTo>
                    <a:cubicBezTo>
                      <a:pt x="340" y="71"/>
                      <a:pt x="315" y="110"/>
                      <a:pt x="293" y="134"/>
                    </a:cubicBezTo>
                    <a:cubicBezTo>
                      <a:pt x="288" y="139"/>
                      <a:pt x="283" y="144"/>
                      <a:pt x="278" y="147"/>
                    </a:cubicBezTo>
                    <a:cubicBezTo>
                      <a:pt x="165" y="73"/>
                      <a:pt x="44" y="60"/>
                      <a:pt x="0" y="118"/>
                    </a:cubicBezTo>
                    <a:cubicBezTo>
                      <a:pt x="14" y="112"/>
                      <a:pt x="30" y="109"/>
                      <a:pt x="49" y="109"/>
                    </a:cubicBezTo>
                    <a:cubicBezTo>
                      <a:pt x="110" y="109"/>
                      <a:pt x="190" y="141"/>
                      <a:pt x="265"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77B7"/>
                  </a:solidFill>
                  <a:effectLst/>
                  <a:uLnTx/>
                  <a:uFillTx/>
                  <a:latin typeface="Arial" panose="020B0604020202020204" pitchFamily="34" charset="0"/>
                  <a:ea typeface="+mn-ea"/>
                  <a:cs typeface="Arial" panose="020B0604020202020204" pitchFamily="34" charset="0"/>
                </a:endParaRPr>
              </a:p>
            </p:txBody>
          </p:sp>
          <p:sp>
            <p:nvSpPr>
              <p:cNvPr id="24" name="Freeform 22">
                <a:extLst>
                  <a:ext uri="{FF2B5EF4-FFF2-40B4-BE49-F238E27FC236}">
                    <a16:creationId xmlns:a16="http://schemas.microsoft.com/office/drawing/2014/main" id="{F58F3B6D-8065-51C2-D88A-3BB41BE915C0}"/>
                  </a:ext>
                </a:extLst>
              </p:cNvPr>
              <p:cNvSpPr>
                <a:spLocks noEditPoints="1"/>
              </p:cNvSpPr>
              <p:nvPr/>
            </p:nvSpPr>
            <p:spPr bwMode="auto">
              <a:xfrm>
                <a:off x="5302200" y="1671786"/>
                <a:ext cx="752475" cy="614362"/>
              </a:xfrm>
              <a:custGeom>
                <a:avLst/>
                <a:gdLst/>
                <a:ahLst/>
                <a:cxnLst>
                  <a:cxn ang="0">
                    <a:pos x="182" y="297"/>
                  </a:cxn>
                  <a:cxn ang="0">
                    <a:pos x="462" y="356"/>
                  </a:cxn>
                  <a:cxn ang="0">
                    <a:pos x="464" y="354"/>
                  </a:cxn>
                  <a:cxn ang="0">
                    <a:pos x="356" y="133"/>
                  </a:cxn>
                  <a:cxn ang="0">
                    <a:pos x="327" y="110"/>
                  </a:cxn>
                  <a:cxn ang="0">
                    <a:pos x="320" y="105"/>
                  </a:cxn>
                  <a:cxn ang="0">
                    <a:pos x="50" y="36"/>
                  </a:cxn>
                  <a:cxn ang="0">
                    <a:pos x="38" y="48"/>
                  </a:cxn>
                  <a:cxn ang="0">
                    <a:pos x="182" y="297"/>
                  </a:cxn>
                  <a:cxn ang="0">
                    <a:pos x="272" y="296"/>
                  </a:cxn>
                  <a:cxn ang="0">
                    <a:pos x="194" y="280"/>
                  </a:cxn>
                  <a:cxn ang="0">
                    <a:pos x="154" y="211"/>
                  </a:cxn>
                  <a:cxn ang="0">
                    <a:pos x="232" y="227"/>
                  </a:cxn>
                  <a:cxn ang="0">
                    <a:pos x="272" y="296"/>
                  </a:cxn>
                  <a:cxn ang="0">
                    <a:pos x="387" y="259"/>
                  </a:cxn>
                  <a:cxn ang="0">
                    <a:pos x="427" y="327"/>
                  </a:cxn>
                  <a:cxn ang="0">
                    <a:pos x="349" y="311"/>
                  </a:cxn>
                  <a:cxn ang="0">
                    <a:pos x="310" y="243"/>
                  </a:cxn>
                  <a:cxn ang="0">
                    <a:pos x="387" y="259"/>
                  </a:cxn>
                  <a:cxn ang="0">
                    <a:pos x="230" y="106"/>
                  </a:cxn>
                  <a:cxn ang="0">
                    <a:pos x="308" y="122"/>
                  </a:cxn>
                  <a:cxn ang="0">
                    <a:pos x="348" y="190"/>
                  </a:cxn>
                  <a:cxn ang="0">
                    <a:pos x="270" y="174"/>
                  </a:cxn>
                  <a:cxn ang="0">
                    <a:pos x="230" y="106"/>
                  </a:cxn>
                  <a:cxn ang="0">
                    <a:pos x="75" y="74"/>
                  </a:cxn>
                  <a:cxn ang="0">
                    <a:pos x="153" y="90"/>
                  </a:cxn>
                  <a:cxn ang="0">
                    <a:pos x="192" y="159"/>
                  </a:cxn>
                  <a:cxn ang="0">
                    <a:pos x="115" y="143"/>
                  </a:cxn>
                  <a:cxn ang="0">
                    <a:pos x="75" y="74"/>
                  </a:cxn>
                </a:cxnLst>
                <a:rect l="0" t="0" r="r" b="b"/>
                <a:pathLst>
                  <a:path w="498" h="406">
                    <a:moveTo>
                      <a:pt x="182" y="297"/>
                    </a:moveTo>
                    <a:cubicBezTo>
                      <a:pt x="298" y="380"/>
                      <a:pt x="423" y="406"/>
                      <a:pt x="462" y="356"/>
                    </a:cubicBezTo>
                    <a:cubicBezTo>
                      <a:pt x="463" y="355"/>
                      <a:pt x="463" y="355"/>
                      <a:pt x="464" y="354"/>
                    </a:cubicBezTo>
                    <a:cubicBezTo>
                      <a:pt x="498" y="307"/>
                      <a:pt x="450" y="213"/>
                      <a:pt x="356" y="133"/>
                    </a:cubicBezTo>
                    <a:cubicBezTo>
                      <a:pt x="347" y="125"/>
                      <a:pt x="337" y="118"/>
                      <a:pt x="327" y="110"/>
                    </a:cubicBezTo>
                    <a:cubicBezTo>
                      <a:pt x="325" y="109"/>
                      <a:pt x="322" y="107"/>
                      <a:pt x="320" y="105"/>
                    </a:cubicBezTo>
                    <a:cubicBezTo>
                      <a:pt x="213" y="28"/>
                      <a:pt x="98" y="0"/>
                      <a:pt x="50" y="36"/>
                    </a:cubicBezTo>
                    <a:cubicBezTo>
                      <a:pt x="45" y="39"/>
                      <a:pt x="41" y="43"/>
                      <a:pt x="38" y="48"/>
                    </a:cubicBezTo>
                    <a:cubicBezTo>
                      <a:pt x="0" y="101"/>
                      <a:pt x="65" y="212"/>
                      <a:pt x="182" y="297"/>
                    </a:cubicBezTo>
                    <a:close/>
                    <a:moveTo>
                      <a:pt x="272" y="296"/>
                    </a:moveTo>
                    <a:cubicBezTo>
                      <a:pt x="261" y="310"/>
                      <a:pt x="226" y="303"/>
                      <a:pt x="194" y="280"/>
                    </a:cubicBezTo>
                    <a:cubicBezTo>
                      <a:pt x="162" y="257"/>
                      <a:pt x="144" y="226"/>
                      <a:pt x="154" y="211"/>
                    </a:cubicBezTo>
                    <a:cubicBezTo>
                      <a:pt x="165" y="197"/>
                      <a:pt x="200" y="204"/>
                      <a:pt x="232" y="227"/>
                    </a:cubicBezTo>
                    <a:cubicBezTo>
                      <a:pt x="264" y="250"/>
                      <a:pt x="282" y="281"/>
                      <a:pt x="272" y="296"/>
                    </a:cubicBezTo>
                    <a:close/>
                    <a:moveTo>
                      <a:pt x="387" y="259"/>
                    </a:moveTo>
                    <a:cubicBezTo>
                      <a:pt x="420" y="282"/>
                      <a:pt x="437" y="313"/>
                      <a:pt x="427" y="327"/>
                    </a:cubicBezTo>
                    <a:cubicBezTo>
                      <a:pt x="416" y="342"/>
                      <a:pt x="382" y="335"/>
                      <a:pt x="349" y="311"/>
                    </a:cubicBezTo>
                    <a:cubicBezTo>
                      <a:pt x="317" y="288"/>
                      <a:pt x="299" y="257"/>
                      <a:pt x="310" y="243"/>
                    </a:cubicBezTo>
                    <a:cubicBezTo>
                      <a:pt x="320" y="228"/>
                      <a:pt x="355" y="235"/>
                      <a:pt x="387" y="259"/>
                    </a:cubicBezTo>
                    <a:close/>
                    <a:moveTo>
                      <a:pt x="230" y="106"/>
                    </a:moveTo>
                    <a:cubicBezTo>
                      <a:pt x="241" y="91"/>
                      <a:pt x="276" y="98"/>
                      <a:pt x="308" y="122"/>
                    </a:cubicBezTo>
                    <a:cubicBezTo>
                      <a:pt x="340" y="145"/>
                      <a:pt x="358" y="176"/>
                      <a:pt x="348" y="190"/>
                    </a:cubicBezTo>
                    <a:cubicBezTo>
                      <a:pt x="337" y="205"/>
                      <a:pt x="302" y="198"/>
                      <a:pt x="270" y="174"/>
                    </a:cubicBezTo>
                    <a:cubicBezTo>
                      <a:pt x="238" y="151"/>
                      <a:pt x="220" y="120"/>
                      <a:pt x="230" y="106"/>
                    </a:cubicBezTo>
                    <a:close/>
                    <a:moveTo>
                      <a:pt x="75" y="74"/>
                    </a:moveTo>
                    <a:cubicBezTo>
                      <a:pt x="86" y="60"/>
                      <a:pt x="120" y="67"/>
                      <a:pt x="153" y="90"/>
                    </a:cubicBezTo>
                    <a:cubicBezTo>
                      <a:pt x="185" y="113"/>
                      <a:pt x="203" y="144"/>
                      <a:pt x="192" y="159"/>
                    </a:cubicBezTo>
                    <a:cubicBezTo>
                      <a:pt x="182" y="173"/>
                      <a:pt x="147" y="166"/>
                      <a:pt x="115" y="143"/>
                    </a:cubicBezTo>
                    <a:cubicBezTo>
                      <a:pt x="82" y="119"/>
                      <a:pt x="65" y="89"/>
                      <a:pt x="75" y="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77B7"/>
                  </a:solidFill>
                  <a:effectLst/>
                  <a:uLnTx/>
                  <a:uFillTx/>
                  <a:latin typeface="Arial" panose="020B0604020202020204" pitchFamily="34" charset="0"/>
                  <a:ea typeface="+mn-ea"/>
                  <a:cs typeface="Arial" panose="020B0604020202020204" pitchFamily="34" charset="0"/>
                </a:endParaRPr>
              </a:p>
            </p:txBody>
          </p:sp>
          <p:sp>
            <p:nvSpPr>
              <p:cNvPr id="25" name="Freeform 23">
                <a:extLst>
                  <a:ext uri="{FF2B5EF4-FFF2-40B4-BE49-F238E27FC236}">
                    <a16:creationId xmlns:a16="http://schemas.microsoft.com/office/drawing/2014/main" id="{96BD41C0-A8D7-8310-6A6A-4AFA918E532A}"/>
                  </a:ext>
                </a:extLst>
              </p:cNvPr>
              <p:cNvSpPr>
                <a:spLocks/>
              </p:cNvSpPr>
              <p:nvPr/>
            </p:nvSpPr>
            <p:spPr bwMode="auto">
              <a:xfrm>
                <a:off x="4875163" y="2987824"/>
                <a:ext cx="33338" cy="88900"/>
              </a:xfrm>
              <a:custGeom>
                <a:avLst/>
                <a:gdLst/>
                <a:ahLst/>
                <a:cxnLst>
                  <a:cxn ang="0">
                    <a:pos x="21" y="0"/>
                  </a:cxn>
                  <a:cxn ang="0">
                    <a:pos x="7" y="0"/>
                  </a:cxn>
                  <a:cxn ang="0">
                    <a:pos x="0" y="56"/>
                  </a:cxn>
                  <a:cxn ang="0">
                    <a:pos x="21" y="56"/>
                  </a:cxn>
                  <a:cxn ang="0">
                    <a:pos x="21" y="0"/>
                  </a:cxn>
                </a:cxnLst>
                <a:rect l="0" t="0" r="r" b="b"/>
                <a:pathLst>
                  <a:path w="21" h="56">
                    <a:moveTo>
                      <a:pt x="21" y="0"/>
                    </a:moveTo>
                    <a:lnTo>
                      <a:pt x="7" y="0"/>
                    </a:lnTo>
                    <a:lnTo>
                      <a:pt x="0" y="56"/>
                    </a:lnTo>
                    <a:lnTo>
                      <a:pt x="21" y="56"/>
                    </a:lnTo>
                    <a:lnTo>
                      <a:pt x="2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77B7"/>
                  </a:solidFill>
                  <a:effectLst/>
                  <a:uLnTx/>
                  <a:uFillTx/>
                  <a:latin typeface="Arial" panose="020B0604020202020204" pitchFamily="34" charset="0"/>
                  <a:ea typeface="+mn-ea"/>
                  <a:cs typeface="Arial" panose="020B0604020202020204" pitchFamily="34" charset="0"/>
                </a:endParaRPr>
              </a:p>
            </p:txBody>
          </p:sp>
          <p:sp>
            <p:nvSpPr>
              <p:cNvPr id="26" name="Freeform 24">
                <a:extLst>
                  <a:ext uri="{FF2B5EF4-FFF2-40B4-BE49-F238E27FC236}">
                    <a16:creationId xmlns:a16="http://schemas.microsoft.com/office/drawing/2014/main" id="{972FFC0F-470D-381D-48D5-F8F6DD1BC581}"/>
                  </a:ext>
                </a:extLst>
              </p:cNvPr>
              <p:cNvSpPr>
                <a:spLocks/>
              </p:cNvSpPr>
              <p:nvPr/>
            </p:nvSpPr>
            <p:spPr bwMode="auto">
              <a:xfrm>
                <a:off x="4860875" y="3259286"/>
                <a:ext cx="144463" cy="61912"/>
              </a:xfrm>
              <a:custGeom>
                <a:avLst/>
                <a:gdLst/>
                <a:ahLst/>
                <a:cxnLst>
                  <a:cxn ang="0">
                    <a:pos x="96" y="0"/>
                  </a:cxn>
                  <a:cxn ang="0">
                    <a:pos x="0" y="0"/>
                  </a:cxn>
                  <a:cxn ang="0">
                    <a:pos x="43" y="38"/>
                  </a:cxn>
                  <a:cxn ang="0">
                    <a:pos x="96" y="0"/>
                  </a:cxn>
                </a:cxnLst>
                <a:rect l="0" t="0" r="r" b="b"/>
                <a:pathLst>
                  <a:path w="96" h="41">
                    <a:moveTo>
                      <a:pt x="96" y="0"/>
                    </a:moveTo>
                    <a:cubicBezTo>
                      <a:pt x="0" y="0"/>
                      <a:pt x="0" y="0"/>
                      <a:pt x="0" y="0"/>
                    </a:cubicBezTo>
                    <a:cubicBezTo>
                      <a:pt x="5" y="20"/>
                      <a:pt x="21" y="36"/>
                      <a:pt x="43" y="38"/>
                    </a:cubicBezTo>
                    <a:cubicBezTo>
                      <a:pt x="68" y="41"/>
                      <a:pt x="91" y="24"/>
                      <a:pt x="9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77B7"/>
                  </a:solidFill>
                  <a:effectLst/>
                  <a:uLnTx/>
                  <a:uFillTx/>
                  <a:latin typeface="Arial" panose="020B0604020202020204" pitchFamily="34" charset="0"/>
                  <a:ea typeface="+mn-ea"/>
                  <a:cs typeface="Arial" panose="020B0604020202020204" pitchFamily="34" charset="0"/>
                </a:endParaRPr>
              </a:p>
            </p:txBody>
          </p:sp>
          <p:sp>
            <p:nvSpPr>
              <p:cNvPr id="27" name="Freeform 25">
                <a:extLst>
                  <a:ext uri="{FF2B5EF4-FFF2-40B4-BE49-F238E27FC236}">
                    <a16:creationId xmlns:a16="http://schemas.microsoft.com/office/drawing/2014/main" id="{D1979A12-171D-C4A9-263E-3C4CF881173F}"/>
                  </a:ext>
                </a:extLst>
              </p:cNvPr>
              <p:cNvSpPr>
                <a:spLocks/>
              </p:cNvSpPr>
              <p:nvPr/>
            </p:nvSpPr>
            <p:spPr bwMode="auto">
              <a:xfrm>
                <a:off x="4902150" y="2813199"/>
                <a:ext cx="39688" cy="34925"/>
              </a:xfrm>
              <a:custGeom>
                <a:avLst/>
                <a:gdLst/>
                <a:ahLst/>
                <a:cxnLst>
                  <a:cxn ang="0">
                    <a:pos x="27" y="23"/>
                  </a:cxn>
                  <a:cxn ang="0">
                    <a:pos x="15" y="1"/>
                  </a:cxn>
                  <a:cxn ang="0">
                    <a:pos x="3" y="0"/>
                  </a:cxn>
                  <a:cxn ang="0">
                    <a:pos x="0" y="23"/>
                  </a:cxn>
                  <a:cxn ang="0">
                    <a:pos x="27" y="23"/>
                  </a:cxn>
                </a:cxnLst>
                <a:rect l="0" t="0" r="r" b="b"/>
                <a:pathLst>
                  <a:path w="27" h="23">
                    <a:moveTo>
                      <a:pt x="27" y="23"/>
                    </a:moveTo>
                    <a:cubicBezTo>
                      <a:pt x="22" y="16"/>
                      <a:pt x="18" y="9"/>
                      <a:pt x="15" y="1"/>
                    </a:cubicBezTo>
                    <a:cubicBezTo>
                      <a:pt x="11" y="1"/>
                      <a:pt x="7" y="1"/>
                      <a:pt x="3" y="0"/>
                    </a:cubicBezTo>
                    <a:cubicBezTo>
                      <a:pt x="0" y="23"/>
                      <a:pt x="0" y="23"/>
                      <a:pt x="0" y="23"/>
                    </a:cubicBezTo>
                    <a:lnTo>
                      <a:pt x="27" y="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77B7"/>
                  </a:solidFill>
                  <a:effectLst/>
                  <a:uLnTx/>
                  <a:uFillTx/>
                  <a:latin typeface="Arial" panose="020B0604020202020204" pitchFamily="34" charset="0"/>
                  <a:ea typeface="+mn-ea"/>
                  <a:cs typeface="Arial" panose="020B0604020202020204" pitchFamily="34" charset="0"/>
                </a:endParaRPr>
              </a:p>
            </p:txBody>
          </p:sp>
          <p:sp>
            <p:nvSpPr>
              <p:cNvPr id="28" name="Freeform 26">
                <a:extLst>
                  <a:ext uri="{FF2B5EF4-FFF2-40B4-BE49-F238E27FC236}">
                    <a16:creationId xmlns:a16="http://schemas.microsoft.com/office/drawing/2014/main" id="{623F5039-64B0-1353-F378-5E988FB4BE7F}"/>
                  </a:ext>
                </a:extLst>
              </p:cNvPr>
              <p:cNvSpPr>
                <a:spLocks/>
              </p:cNvSpPr>
              <p:nvPr/>
            </p:nvSpPr>
            <p:spPr bwMode="auto">
              <a:xfrm>
                <a:off x="4797375" y="2194074"/>
                <a:ext cx="581025" cy="469900"/>
              </a:xfrm>
              <a:custGeom>
                <a:avLst/>
                <a:gdLst/>
                <a:ahLst/>
                <a:cxnLst>
                  <a:cxn ang="0">
                    <a:pos x="120" y="294"/>
                  </a:cxn>
                  <a:cxn ang="0">
                    <a:pos x="157" y="305"/>
                  </a:cxn>
                  <a:cxn ang="0">
                    <a:pos x="203" y="311"/>
                  </a:cxn>
                  <a:cxn ang="0">
                    <a:pos x="300" y="308"/>
                  </a:cxn>
                  <a:cxn ang="0">
                    <a:pos x="300" y="295"/>
                  </a:cxn>
                  <a:cxn ang="0">
                    <a:pos x="299" y="276"/>
                  </a:cxn>
                  <a:cxn ang="0">
                    <a:pos x="273" y="286"/>
                  </a:cxn>
                  <a:cxn ang="0">
                    <a:pos x="233" y="243"/>
                  </a:cxn>
                  <a:cxn ang="0">
                    <a:pos x="273" y="190"/>
                  </a:cxn>
                  <a:cxn ang="0">
                    <a:pos x="300" y="155"/>
                  </a:cxn>
                  <a:cxn ang="0">
                    <a:pos x="313" y="99"/>
                  </a:cxn>
                  <a:cxn ang="0">
                    <a:pos x="320" y="121"/>
                  </a:cxn>
                  <a:cxn ang="0">
                    <a:pos x="300" y="170"/>
                  </a:cxn>
                  <a:cxn ang="0">
                    <a:pos x="252" y="222"/>
                  </a:cxn>
                  <a:cxn ang="0">
                    <a:pos x="273" y="278"/>
                  </a:cxn>
                  <a:cxn ang="0">
                    <a:pos x="297" y="267"/>
                  </a:cxn>
                  <a:cxn ang="0">
                    <a:pos x="362" y="192"/>
                  </a:cxn>
                  <a:cxn ang="0">
                    <a:pos x="384" y="121"/>
                  </a:cxn>
                  <a:cxn ang="0">
                    <a:pos x="313" y="16"/>
                  </a:cxn>
                  <a:cxn ang="0">
                    <a:pos x="280" y="2"/>
                  </a:cxn>
                  <a:cxn ang="0">
                    <a:pos x="260" y="0"/>
                  </a:cxn>
                  <a:cxn ang="0">
                    <a:pos x="170" y="24"/>
                  </a:cxn>
                  <a:cxn ang="0">
                    <a:pos x="115" y="0"/>
                  </a:cxn>
                  <a:cxn ang="0">
                    <a:pos x="102" y="2"/>
                  </a:cxn>
                  <a:cxn ang="0">
                    <a:pos x="18" y="63"/>
                  </a:cxn>
                  <a:cxn ang="0">
                    <a:pos x="22" y="192"/>
                  </a:cxn>
                  <a:cxn ang="0">
                    <a:pos x="87" y="267"/>
                  </a:cxn>
                  <a:cxn ang="0">
                    <a:pos x="112" y="278"/>
                  </a:cxn>
                  <a:cxn ang="0">
                    <a:pos x="136" y="267"/>
                  </a:cxn>
                  <a:cxn ang="0">
                    <a:pos x="133" y="222"/>
                  </a:cxn>
                  <a:cxn ang="0">
                    <a:pos x="84" y="170"/>
                  </a:cxn>
                  <a:cxn ang="0">
                    <a:pos x="65" y="121"/>
                  </a:cxn>
                  <a:cxn ang="0">
                    <a:pos x="72" y="99"/>
                  </a:cxn>
                  <a:cxn ang="0">
                    <a:pos x="84" y="155"/>
                  </a:cxn>
                  <a:cxn ang="0">
                    <a:pos x="111" y="190"/>
                  </a:cxn>
                  <a:cxn ang="0">
                    <a:pos x="150" y="257"/>
                  </a:cxn>
                  <a:cxn ang="0">
                    <a:pos x="199" y="293"/>
                  </a:cxn>
                  <a:cxn ang="0">
                    <a:pos x="202" y="301"/>
                  </a:cxn>
                  <a:cxn ang="0">
                    <a:pos x="198" y="307"/>
                  </a:cxn>
                  <a:cxn ang="0">
                    <a:pos x="182" y="306"/>
                  </a:cxn>
                  <a:cxn ang="0">
                    <a:pos x="112" y="286"/>
                  </a:cxn>
                  <a:cxn ang="0">
                    <a:pos x="86" y="276"/>
                  </a:cxn>
                  <a:cxn ang="0">
                    <a:pos x="84" y="295"/>
                  </a:cxn>
                  <a:cxn ang="0">
                    <a:pos x="105" y="297"/>
                  </a:cxn>
                </a:cxnLst>
                <a:rect l="0" t="0" r="r" b="b"/>
                <a:pathLst>
                  <a:path w="384" h="312">
                    <a:moveTo>
                      <a:pt x="105" y="297"/>
                    </a:moveTo>
                    <a:cubicBezTo>
                      <a:pt x="110" y="295"/>
                      <a:pt x="115" y="294"/>
                      <a:pt x="120" y="294"/>
                    </a:cubicBezTo>
                    <a:cubicBezTo>
                      <a:pt x="126" y="294"/>
                      <a:pt x="131" y="295"/>
                      <a:pt x="136" y="297"/>
                    </a:cubicBezTo>
                    <a:cubicBezTo>
                      <a:pt x="143" y="300"/>
                      <a:pt x="150" y="303"/>
                      <a:pt x="157" y="305"/>
                    </a:cubicBezTo>
                    <a:cubicBezTo>
                      <a:pt x="165" y="307"/>
                      <a:pt x="173" y="309"/>
                      <a:pt x="182" y="310"/>
                    </a:cubicBezTo>
                    <a:cubicBezTo>
                      <a:pt x="189" y="310"/>
                      <a:pt x="196" y="311"/>
                      <a:pt x="203" y="311"/>
                    </a:cubicBezTo>
                    <a:cubicBezTo>
                      <a:pt x="211" y="312"/>
                      <a:pt x="219" y="312"/>
                      <a:pt x="228" y="312"/>
                    </a:cubicBezTo>
                    <a:cubicBezTo>
                      <a:pt x="253" y="312"/>
                      <a:pt x="277" y="310"/>
                      <a:pt x="300" y="308"/>
                    </a:cubicBezTo>
                    <a:cubicBezTo>
                      <a:pt x="301" y="308"/>
                      <a:pt x="301" y="308"/>
                      <a:pt x="302" y="308"/>
                    </a:cubicBezTo>
                    <a:cubicBezTo>
                      <a:pt x="300" y="295"/>
                      <a:pt x="300" y="295"/>
                      <a:pt x="300" y="295"/>
                    </a:cubicBezTo>
                    <a:cubicBezTo>
                      <a:pt x="300" y="275"/>
                      <a:pt x="300" y="275"/>
                      <a:pt x="300" y="275"/>
                    </a:cubicBezTo>
                    <a:cubicBezTo>
                      <a:pt x="300" y="275"/>
                      <a:pt x="299" y="276"/>
                      <a:pt x="299" y="276"/>
                    </a:cubicBezTo>
                    <a:cubicBezTo>
                      <a:pt x="299" y="276"/>
                      <a:pt x="299" y="276"/>
                      <a:pt x="298" y="276"/>
                    </a:cubicBezTo>
                    <a:cubicBezTo>
                      <a:pt x="291" y="283"/>
                      <a:pt x="282" y="286"/>
                      <a:pt x="273" y="286"/>
                    </a:cubicBezTo>
                    <a:cubicBezTo>
                      <a:pt x="261" y="286"/>
                      <a:pt x="250" y="281"/>
                      <a:pt x="242" y="272"/>
                    </a:cubicBezTo>
                    <a:cubicBezTo>
                      <a:pt x="235" y="264"/>
                      <a:pt x="232" y="254"/>
                      <a:pt x="233" y="243"/>
                    </a:cubicBezTo>
                    <a:cubicBezTo>
                      <a:pt x="233" y="233"/>
                      <a:pt x="238" y="223"/>
                      <a:pt x="246" y="216"/>
                    </a:cubicBezTo>
                    <a:cubicBezTo>
                      <a:pt x="256" y="207"/>
                      <a:pt x="265" y="199"/>
                      <a:pt x="273" y="190"/>
                    </a:cubicBezTo>
                    <a:cubicBezTo>
                      <a:pt x="285" y="178"/>
                      <a:pt x="294" y="166"/>
                      <a:pt x="300" y="155"/>
                    </a:cubicBezTo>
                    <a:cubicBezTo>
                      <a:pt x="300" y="155"/>
                      <a:pt x="300" y="155"/>
                      <a:pt x="300" y="155"/>
                    </a:cubicBezTo>
                    <a:cubicBezTo>
                      <a:pt x="300" y="85"/>
                      <a:pt x="300" y="85"/>
                      <a:pt x="300" y="85"/>
                    </a:cubicBezTo>
                    <a:cubicBezTo>
                      <a:pt x="306" y="89"/>
                      <a:pt x="310" y="94"/>
                      <a:pt x="313" y="99"/>
                    </a:cubicBezTo>
                    <a:cubicBezTo>
                      <a:pt x="318" y="106"/>
                      <a:pt x="320" y="113"/>
                      <a:pt x="320" y="121"/>
                    </a:cubicBezTo>
                    <a:cubicBezTo>
                      <a:pt x="320" y="121"/>
                      <a:pt x="320" y="121"/>
                      <a:pt x="320" y="121"/>
                    </a:cubicBezTo>
                    <a:cubicBezTo>
                      <a:pt x="320" y="130"/>
                      <a:pt x="317" y="143"/>
                      <a:pt x="307" y="160"/>
                    </a:cubicBezTo>
                    <a:cubicBezTo>
                      <a:pt x="305" y="163"/>
                      <a:pt x="303" y="166"/>
                      <a:pt x="300" y="170"/>
                    </a:cubicBezTo>
                    <a:cubicBezTo>
                      <a:pt x="295" y="178"/>
                      <a:pt x="288" y="186"/>
                      <a:pt x="279" y="196"/>
                    </a:cubicBezTo>
                    <a:cubicBezTo>
                      <a:pt x="271" y="204"/>
                      <a:pt x="262" y="213"/>
                      <a:pt x="252" y="222"/>
                    </a:cubicBezTo>
                    <a:cubicBezTo>
                      <a:pt x="238" y="234"/>
                      <a:pt x="237" y="254"/>
                      <a:pt x="248" y="267"/>
                    </a:cubicBezTo>
                    <a:cubicBezTo>
                      <a:pt x="255" y="274"/>
                      <a:pt x="264" y="278"/>
                      <a:pt x="273" y="278"/>
                    </a:cubicBezTo>
                    <a:cubicBezTo>
                      <a:pt x="280" y="278"/>
                      <a:pt x="288" y="275"/>
                      <a:pt x="294" y="270"/>
                    </a:cubicBezTo>
                    <a:cubicBezTo>
                      <a:pt x="295" y="269"/>
                      <a:pt x="296" y="268"/>
                      <a:pt x="297" y="267"/>
                    </a:cubicBezTo>
                    <a:cubicBezTo>
                      <a:pt x="298" y="266"/>
                      <a:pt x="299" y="265"/>
                      <a:pt x="300" y="264"/>
                    </a:cubicBezTo>
                    <a:cubicBezTo>
                      <a:pt x="328" y="239"/>
                      <a:pt x="348" y="215"/>
                      <a:pt x="362" y="192"/>
                    </a:cubicBezTo>
                    <a:cubicBezTo>
                      <a:pt x="377" y="168"/>
                      <a:pt x="384" y="144"/>
                      <a:pt x="384" y="121"/>
                    </a:cubicBezTo>
                    <a:cubicBezTo>
                      <a:pt x="384" y="121"/>
                      <a:pt x="384" y="121"/>
                      <a:pt x="384" y="121"/>
                    </a:cubicBezTo>
                    <a:cubicBezTo>
                      <a:pt x="384" y="99"/>
                      <a:pt x="377" y="79"/>
                      <a:pt x="366" y="63"/>
                    </a:cubicBezTo>
                    <a:cubicBezTo>
                      <a:pt x="351" y="40"/>
                      <a:pt x="330" y="26"/>
                      <a:pt x="313" y="16"/>
                    </a:cubicBezTo>
                    <a:cubicBezTo>
                      <a:pt x="297" y="7"/>
                      <a:pt x="284" y="3"/>
                      <a:pt x="282" y="2"/>
                    </a:cubicBezTo>
                    <a:cubicBezTo>
                      <a:pt x="282" y="2"/>
                      <a:pt x="281" y="2"/>
                      <a:pt x="280" y="2"/>
                    </a:cubicBezTo>
                    <a:cubicBezTo>
                      <a:pt x="277" y="1"/>
                      <a:pt x="273" y="0"/>
                      <a:pt x="270" y="0"/>
                    </a:cubicBezTo>
                    <a:cubicBezTo>
                      <a:pt x="260" y="0"/>
                      <a:pt x="260" y="0"/>
                      <a:pt x="260" y="0"/>
                    </a:cubicBezTo>
                    <a:cubicBezTo>
                      <a:pt x="242" y="17"/>
                      <a:pt x="218" y="27"/>
                      <a:pt x="192" y="27"/>
                    </a:cubicBezTo>
                    <a:cubicBezTo>
                      <a:pt x="185" y="27"/>
                      <a:pt x="177" y="26"/>
                      <a:pt x="170" y="24"/>
                    </a:cubicBezTo>
                    <a:cubicBezTo>
                      <a:pt x="152" y="20"/>
                      <a:pt x="137" y="12"/>
                      <a:pt x="125" y="0"/>
                    </a:cubicBezTo>
                    <a:cubicBezTo>
                      <a:pt x="115" y="0"/>
                      <a:pt x="115" y="0"/>
                      <a:pt x="115" y="0"/>
                    </a:cubicBezTo>
                    <a:cubicBezTo>
                      <a:pt x="111" y="0"/>
                      <a:pt x="108" y="1"/>
                      <a:pt x="105" y="2"/>
                    </a:cubicBezTo>
                    <a:cubicBezTo>
                      <a:pt x="104" y="2"/>
                      <a:pt x="103" y="2"/>
                      <a:pt x="102" y="2"/>
                    </a:cubicBezTo>
                    <a:cubicBezTo>
                      <a:pt x="100" y="3"/>
                      <a:pt x="78" y="10"/>
                      <a:pt x="54" y="27"/>
                    </a:cubicBezTo>
                    <a:cubicBezTo>
                      <a:pt x="41" y="36"/>
                      <a:pt x="29" y="48"/>
                      <a:pt x="18" y="63"/>
                    </a:cubicBezTo>
                    <a:cubicBezTo>
                      <a:pt x="8" y="79"/>
                      <a:pt x="0" y="99"/>
                      <a:pt x="1" y="121"/>
                    </a:cubicBezTo>
                    <a:cubicBezTo>
                      <a:pt x="1" y="144"/>
                      <a:pt x="8" y="168"/>
                      <a:pt x="22" y="192"/>
                    </a:cubicBezTo>
                    <a:cubicBezTo>
                      <a:pt x="36" y="215"/>
                      <a:pt x="56" y="239"/>
                      <a:pt x="84" y="264"/>
                    </a:cubicBezTo>
                    <a:cubicBezTo>
                      <a:pt x="85" y="265"/>
                      <a:pt x="86" y="266"/>
                      <a:pt x="87" y="267"/>
                    </a:cubicBezTo>
                    <a:cubicBezTo>
                      <a:pt x="88" y="268"/>
                      <a:pt x="90" y="269"/>
                      <a:pt x="91" y="270"/>
                    </a:cubicBezTo>
                    <a:cubicBezTo>
                      <a:pt x="97" y="275"/>
                      <a:pt x="105" y="278"/>
                      <a:pt x="112" y="278"/>
                    </a:cubicBezTo>
                    <a:cubicBezTo>
                      <a:pt x="120" y="278"/>
                      <a:pt x="128" y="275"/>
                      <a:pt x="134" y="270"/>
                    </a:cubicBezTo>
                    <a:cubicBezTo>
                      <a:pt x="135" y="269"/>
                      <a:pt x="135" y="268"/>
                      <a:pt x="136" y="267"/>
                    </a:cubicBezTo>
                    <a:cubicBezTo>
                      <a:pt x="140" y="263"/>
                      <a:pt x="142" y="257"/>
                      <a:pt x="143" y="252"/>
                    </a:cubicBezTo>
                    <a:cubicBezTo>
                      <a:pt x="145" y="241"/>
                      <a:pt x="142" y="230"/>
                      <a:pt x="133" y="222"/>
                    </a:cubicBezTo>
                    <a:cubicBezTo>
                      <a:pt x="122" y="213"/>
                      <a:pt x="113" y="204"/>
                      <a:pt x="105" y="196"/>
                    </a:cubicBezTo>
                    <a:cubicBezTo>
                      <a:pt x="97" y="186"/>
                      <a:pt x="90" y="178"/>
                      <a:pt x="84" y="170"/>
                    </a:cubicBezTo>
                    <a:cubicBezTo>
                      <a:pt x="82" y="166"/>
                      <a:pt x="79" y="163"/>
                      <a:pt x="77" y="160"/>
                    </a:cubicBezTo>
                    <a:cubicBezTo>
                      <a:pt x="67" y="143"/>
                      <a:pt x="65" y="130"/>
                      <a:pt x="65" y="121"/>
                    </a:cubicBezTo>
                    <a:cubicBezTo>
                      <a:pt x="65" y="121"/>
                      <a:pt x="65" y="121"/>
                      <a:pt x="65" y="121"/>
                    </a:cubicBezTo>
                    <a:cubicBezTo>
                      <a:pt x="65" y="112"/>
                      <a:pt x="67" y="106"/>
                      <a:pt x="72" y="99"/>
                    </a:cubicBezTo>
                    <a:cubicBezTo>
                      <a:pt x="75" y="94"/>
                      <a:pt x="79" y="89"/>
                      <a:pt x="84" y="85"/>
                    </a:cubicBezTo>
                    <a:cubicBezTo>
                      <a:pt x="84" y="155"/>
                      <a:pt x="84" y="155"/>
                      <a:pt x="84" y="155"/>
                    </a:cubicBezTo>
                    <a:cubicBezTo>
                      <a:pt x="84" y="155"/>
                      <a:pt x="84" y="155"/>
                      <a:pt x="84" y="156"/>
                    </a:cubicBezTo>
                    <a:cubicBezTo>
                      <a:pt x="91" y="166"/>
                      <a:pt x="100" y="178"/>
                      <a:pt x="111" y="190"/>
                    </a:cubicBezTo>
                    <a:cubicBezTo>
                      <a:pt x="119" y="199"/>
                      <a:pt x="128" y="207"/>
                      <a:pt x="138" y="216"/>
                    </a:cubicBezTo>
                    <a:cubicBezTo>
                      <a:pt x="150" y="226"/>
                      <a:pt x="154" y="243"/>
                      <a:pt x="150" y="257"/>
                    </a:cubicBezTo>
                    <a:cubicBezTo>
                      <a:pt x="185" y="283"/>
                      <a:pt x="185" y="283"/>
                      <a:pt x="185" y="283"/>
                    </a:cubicBezTo>
                    <a:cubicBezTo>
                      <a:pt x="199" y="293"/>
                      <a:pt x="199" y="293"/>
                      <a:pt x="199" y="293"/>
                    </a:cubicBezTo>
                    <a:cubicBezTo>
                      <a:pt x="200" y="293"/>
                      <a:pt x="201" y="294"/>
                      <a:pt x="201" y="296"/>
                    </a:cubicBezTo>
                    <a:cubicBezTo>
                      <a:pt x="202" y="297"/>
                      <a:pt x="202" y="299"/>
                      <a:pt x="202" y="301"/>
                    </a:cubicBezTo>
                    <a:cubicBezTo>
                      <a:pt x="201" y="302"/>
                      <a:pt x="201" y="303"/>
                      <a:pt x="200" y="304"/>
                    </a:cubicBezTo>
                    <a:cubicBezTo>
                      <a:pt x="198" y="307"/>
                      <a:pt x="198" y="307"/>
                      <a:pt x="198" y="307"/>
                    </a:cubicBezTo>
                    <a:cubicBezTo>
                      <a:pt x="195" y="311"/>
                      <a:pt x="190" y="311"/>
                      <a:pt x="187" y="309"/>
                    </a:cubicBezTo>
                    <a:cubicBezTo>
                      <a:pt x="182" y="306"/>
                      <a:pt x="182" y="306"/>
                      <a:pt x="182" y="306"/>
                    </a:cubicBezTo>
                    <a:cubicBezTo>
                      <a:pt x="140" y="274"/>
                      <a:pt x="140" y="274"/>
                      <a:pt x="140" y="274"/>
                    </a:cubicBezTo>
                    <a:cubicBezTo>
                      <a:pt x="133" y="282"/>
                      <a:pt x="123" y="286"/>
                      <a:pt x="112" y="286"/>
                    </a:cubicBezTo>
                    <a:cubicBezTo>
                      <a:pt x="102" y="286"/>
                      <a:pt x="93" y="283"/>
                      <a:pt x="86" y="276"/>
                    </a:cubicBezTo>
                    <a:cubicBezTo>
                      <a:pt x="86" y="276"/>
                      <a:pt x="86" y="276"/>
                      <a:pt x="86" y="276"/>
                    </a:cubicBezTo>
                    <a:cubicBezTo>
                      <a:pt x="85" y="276"/>
                      <a:pt x="85" y="275"/>
                      <a:pt x="84" y="275"/>
                    </a:cubicBezTo>
                    <a:cubicBezTo>
                      <a:pt x="84" y="295"/>
                      <a:pt x="84" y="295"/>
                      <a:pt x="84" y="295"/>
                    </a:cubicBezTo>
                    <a:cubicBezTo>
                      <a:pt x="84" y="295"/>
                      <a:pt x="84" y="295"/>
                      <a:pt x="84" y="295"/>
                    </a:cubicBezTo>
                    <a:cubicBezTo>
                      <a:pt x="91" y="295"/>
                      <a:pt x="98" y="296"/>
                      <a:pt x="105" y="29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77B7"/>
                  </a:solidFill>
                  <a:effectLst/>
                  <a:uLnTx/>
                  <a:uFillTx/>
                  <a:latin typeface="Arial" panose="020B0604020202020204" pitchFamily="34" charset="0"/>
                  <a:ea typeface="+mn-ea"/>
                  <a:cs typeface="Arial" panose="020B0604020202020204" pitchFamily="34" charset="0"/>
                </a:endParaRPr>
              </a:p>
            </p:txBody>
          </p:sp>
          <p:sp>
            <p:nvSpPr>
              <p:cNvPr id="29" name="Freeform 27">
                <a:extLst>
                  <a:ext uri="{FF2B5EF4-FFF2-40B4-BE49-F238E27FC236}">
                    <a16:creationId xmlns:a16="http://schemas.microsoft.com/office/drawing/2014/main" id="{669F84FD-8D68-7618-1898-648E13E89144}"/>
                  </a:ext>
                </a:extLst>
              </p:cNvPr>
              <p:cNvSpPr>
                <a:spLocks/>
              </p:cNvSpPr>
              <p:nvPr/>
            </p:nvSpPr>
            <p:spPr bwMode="auto">
              <a:xfrm>
                <a:off x="5259338" y="2987824"/>
                <a:ext cx="39688" cy="88900"/>
              </a:xfrm>
              <a:custGeom>
                <a:avLst/>
                <a:gdLst/>
                <a:ahLst/>
                <a:cxnLst>
                  <a:cxn ang="0">
                    <a:pos x="0" y="56"/>
                  </a:cxn>
                  <a:cxn ang="0">
                    <a:pos x="25" y="56"/>
                  </a:cxn>
                  <a:cxn ang="0">
                    <a:pos x="19" y="0"/>
                  </a:cxn>
                  <a:cxn ang="0">
                    <a:pos x="0" y="0"/>
                  </a:cxn>
                  <a:cxn ang="0">
                    <a:pos x="0" y="56"/>
                  </a:cxn>
                </a:cxnLst>
                <a:rect l="0" t="0" r="r" b="b"/>
                <a:pathLst>
                  <a:path w="25" h="56">
                    <a:moveTo>
                      <a:pt x="0" y="56"/>
                    </a:moveTo>
                    <a:lnTo>
                      <a:pt x="25" y="56"/>
                    </a:lnTo>
                    <a:lnTo>
                      <a:pt x="19" y="0"/>
                    </a:lnTo>
                    <a:lnTo>
                      <a:pt x="0" y="0"/>
                    </a:lnTo>
                    <a:lnTo>
                      <a:pt x="0"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77B7"/>
                  </a:solidFill>
                  <a:effectLst/>
                  <a:uLnTx/>
                  <a:uFillTx/>
                  <a:latin typeface="Arial" panose="020B0604020202020204" pitchFamily="34" charset="0"/>
                  <a:ea typeface="+mn-ea"/>
                  <a:cs typeface="Arial" panose="020B0604020202020204" pitchFamily="34" charset="0"/>
                </a:endParaRPr>
              </a:p>
            </p:txBody>
          </p:sp>
          <p:sp>
            <p:nvSpPr>
              <p:cNvPr id="30" name="Freeform 28">
                <a:extLst>
                  <a:ext uri="{FF2B5EF4-FFF2-40B4-BE49-F238E27FC236}">
                    <a16:creationId xmlns:a16="http://schemas.microsoft.com/office/drawing/2014/main" id="{DBE4D27D-4899-9AC4-070F-97158A477ACE}"/>
                  </a:ext>
                </a:extLst>
              </p:cNvPr>
              <p:cNvSpPr>
                <a:spLocks/>
              </p:cNvSpPr>
              <p:nvPr/>
            </p:nvSpPr>
            <p:spPr bwMode="auto">
              <a:xfrm>
                <a:off x="5168850" y="3259286"/>
                <a:ext cx="146050" cy="61912"/>
              </a:xfrm>
              <a:custGeom>
                <a:avLst/>
                <a:gdLst/>
                <a:ahLst/>
                <a:cxnLst>
                  <a:cxn ang="0">
                    <a:pos x="54" y="38"/>
                  </a:cxn>
                  <a:cxn ang="0">
                    <a:pos x="96" y="0"/>
                  </a:cxn>
                  <a:cxn ang="0">
                    <a:pos x="0" y="0"/>
                  </a:cxn>
                  <a:cxn ang="0">
                    <a:pos x="54" y="38"/>
                  </a:cxn>
                </a:cxnLst>
                <a:rect l="0" t="0" r="r" b="b"/>
                <a:pathLst>
                  <a:path w="96" h="41">
                    <a:moveTo>
                      <a:pt x="54" y="38"/>
                    </a:moveTo>
                    <a:cubicBezTo>
                      <a:pt x="75" y="36"/>
                      <a:pt x="92" y="20"/>
                      <a:pt x="96" y="0"/>
                    </a:cubicBezTo>
                    <a:cubicBezTo>
                      <a:pt x="0" y="0"/>
                      <a:pt x="0" y="0"/>
                      <a:pt x="0" y="0"/>
                    </a:cubicBezTo>
                    <a:cubicBezTo>
                      <a:pt x="6" y="24"/>
                      <a:pt x="28" y="41"/>
                      <a:pt x="5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77B7"/>
                  </a:solidFill>
                  <a:effectLst/>
                  <a:uLnTx/>
                  <a:uFillTx/>
                  <a:latin typeface="Arial" panose="020B0604020202020204" pitchFamily="34" charset="0"/>
                  <a:ea typeface="+mn-ea"/>
                  <a:cs typeface="Arial" panose="020B0604020202020204" pitchFamily="34" charset="0"/>
                </a:endParaRPr>
              </a:p>
            </p:txBody>
          </p:sp>
          <p:sp>
            <p:nvSpPr>
              <p:cNvPr id="31" name="Freeform 29">
                <a:extLst>
                  <a:ext uri="{FF2B5EF4-FFF2-40B4-BE49-F238E27FC236}">
                    <a16:creationId xmlns:a16="http://schemas.microsoft.com/office/drawing/2014/main" id="{BF4AC705-2338-FDB2-E6AC-6E735D653136}"/>
                  </a:ext>
                </a:extLst>
              </p:cNvPr>
              <p:cNvSpPr>
                <a:spLocks/>
              </p:cNvSpPr>
              <p:nvPr/>
            </p:nvSpPr>
            <p:spPr bwMode="auto">
              <a:xfrm>
                <a:off x="5489525" y="2562374"/>
                <a:ext cx="290513" cy="288925"/>
              </a:xfrm>
              <a:custGeom>
                <a:avLst/>
                <a:gdLst/>
                <a:ahLst/>
                <a:cxnLst>
                  <a:cxn ang="0">
                    <a:pos x="109" y="185"/>
                  </a:cxn>
                  <a:cxn ang="0">
                    <a:pos x="185" y="83"/>
                  </a:cxn>
                  <a:cxn ang="0">
                    <a:pos x="84" y="7"/>
                  </a:cxn>
                  <a:cxn ang="0">
                    <a:pos x="7" y="108"/>
                  </a:cxn>
                  <a:cxn ang="0">
                    <a:pos x="109" y="185"/>
                  </a:cxn>
                </a:cxnLst>
                <a:rect l="0" t="0" r="r" b="b"/>
                <a:pathLst>
                  <a:path w="192" h="192">
                    <a:moveTo>
                      <a:pt x="109" y="185"/>
                    </a:moveTo>
                    <a:cubicBezTo>
                      <a:pt x="158" y="178"/>
                      <a:pt x="192" y="132"/>
                      <a:pt x="185" y="83"/>
                    </a:cubicBezTo>
                    <a:cubicBezTo>
                      <a:pt x="178" y="34"/>
                      <a:pt x="133" y="0"/>
                      <a:pt x="84" y="7"/>
                    </a:cubicBezTo>
                    <a:cubicBezTo>
                      <a:pt x="35" y="14"/>
                      <a:pt x="0" y="59"/>
                      <a:pt x="7" y="108"/>
                    </a:cubicBezTo>
                    <a:cubicBezTo>
                      <a:pt x="14" y="157"/>
                      <a:pt x="60" y="192"/>
                      <a:pt x="109" y="18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77B7"/>
                  </a:solidFill>
                  <a:effectLst/>
                  <a:uLnTx/>
                  <a:uFillTx/>
                  <a:latin typeface="Arial" panose="020B0604020202020204" pitchFamily="34" charset="0"/>
                  <a:ea typeface="+mn-ea"/>
                  <a:cs typeface="Arial" panose="020B0604020202020204" pitchFamily="34" charset="0"/>
                </a:endParaRPr>
              </a:p>
            </p:txBody>
          </p:sp>
          <p:sp>
            <p:nvSpPr>
              <p:cNvPr id="32" name="Freeform 30">
                <a:extLst>
                  <a:ext uri="{FF2B5EF4-FFF2-40B4-BE49-F238E27FC236}">
                    <a16:creationId xmlns:a16="http://schemas.microsoft.com/office/drawing/2014/main" id="{3E538241-CA09-0BF9-1B3D-6B13E175B8E5}"/>
                  </a:ext>
                </a:extLst>
              </p:cNvPr>
              <p:cNvSpPr>
                <a:spLocks/>
              </p:cNvSpPr>
              <p:nvPr/>
            </p:nvSpPr>
            <p:spPr bwMode="auto">
              <a:xfrm>
                <a:off x="4398913" y="2644924"/>
                <a:ext cx="1084263" cy="203200"/>
              </a:xfrm>
              <a:custGeom>
                <a:avLst/>
                <a:gdLst/>
                <a:ahLst/>
                <a:cxnLst>
                  <a:cxn ang="0">
                    <a:pos x="68" y="127"/>
                  </a:cxn>
                  <a:cxn ang="0">
                    <a:pos x="68" y="127"/>
                  </a:cxn>
                  <a:cxn ang="0">
                    <a:pos x="273" y="100"/>
                  </a:cxn>
                  <a:cxn ang="0">
                    <a:pos x="336" y="103"/>
                  </a:cxn>
                  <a:cxn ang="0">
                    <a:pos x="354" y="105"/>
                  </a:cxn>
                  <a:cxn ang="0">
                    <a:pos x="371" y="134"/>
                  </a:cxn>
                  <a:cxn ang="0">
                    <a:pos x="433" y="134"/>
                  </a:cxn>
                  <a:cxn ang="0">
                    <a:pos x="480" y="134"/>
                  </a:cxn>
                  <a:cxn ang="0">
                    <a:pos x="579" y="134"/>
                  </a:cxn>
                  <a:cxn ang="0">
                    <a:pos x="680" y="134"/>
                  </a:cxn>
                  <a:cxn ang="0">
                    <a:pos x="714" y="57"/>
                  </a:cxn>
                  <a:cxn ang="0">
                    <a:pos x="622" y="11"/>
                  </a:cxn>
                  <a:cxn ang="0">
                    <a:pos x="567" y="17"/>
                  </a:cxn>
                  <a:cxn ang="0">
                    <a:pos x="562" y="17"/>
                  </a:cxn>
                  <a:cxn ang="0">
                    <a:pos x="468" y="20"/>
                  </a:cxn>
                  <a:cxn ang="0">
                    <a:pos x="465" y="20"/>
                  </a:cxn>
                  <a:cxn ang="0">
                    <a:pos x="468" y="21"/>
                  </a:cxn>
                  <a:cxn ang="0">
                    <a:pos x="546" y="33"/>
                  </a:cxn>
                  <a:cxn ang="0">
                    <a:pos x="569" y="34"/>
                  </a:cxn>
                  <a:cxn ang="0">
                    <a:pos x="576" y="35"/>
                  </a:cxn>
                  <a:cxn ang="0">
                    <a:pos x="629" y="31"/>
                  </a:cxn>
                  <a:cxn ang="0">
                    <a:pos x="638" y="30"/>
                  </a:cxn>
                  <a:cxn ang="0">
                    <a:pos x="677" y="62"/>
                  </a:cxn>
                  <a:cxn ang="0">
                    <a:pos x="646" y="109"/>
                  </a:cxn>
                  <a:cxn ang="0">
                    <a:pos x="577" y="115"/>
                  </a:cxn>
                  <a:cxn ang="0">
                    <a:pos x="576" y="115"/>
                  </a:cxn>
                  <a:cxn ang="0">
                    <a:pos x="477" y="105"/>
                  </a:cxn>
                  <a:cxn ang="0">
                    <a:pos x="437" y="95"/>
                  </a:cxn>
                  <a:cxn ang="0">
                    <a:pos x="369" y="72"/>
                  </a:cxn>
                  <a:cxn ang="0">
                    <a:pos x="347" y="19"/>
                  </a:cxn>
                  <a:cxn ang="0">
                    <a:pos x="350" y="15"/>
                  </a:cxn>
                  <a:cxn ang="0">
                    <a:pos x="358" y="5"/>
                  </a:cxn>
                  <a:cxn ang="0">
                    <a:pos x="348" y="4"/>
                  </a:cxn>
                  <a:cxn ang="0">
                    <a:pos x="347" y="4"/>
                  </a:cxn>
                  <a:cxn ang="0">
                    <a:pos x="273" y="0"/>
                  </a:cxn>
                  <a:cxn ang="0">
                    <a:pos x="43" y="31"/>
                  </a:cxn>
                  <a:cxn ang="0">
                    <a:pos x="7" y="92"/>
                  </a:cxn>
                  <a:cxn ang="0">
                    <a:pos x="55" y="129"/>
                  </a:cxn>
                  <a:cxn ang="0">
                    <a:pos x="68" y="127"/>
                  </a:cxn>
                </a:cxnLst>
                <a:rect l="0" t="0" r="r" b="b"/>
                <a:pathLst>
                  <a:path w="718" h="134">
                    <a:moveTo>
                      <a:pt x="68" y="127"/>
                    </a:moveTo>
                    <a:cubicBezTo>
                      <a:pt x="68" y="127"/>
                      <a:pt x="68" y="127"/>
                      <a:pt x="68" y="127"/>
                    </a:cubicBezTo>
                    <a:cubicBezTo>
                      <a:pt x="149" y="106"/>
                      <a:pt x="219" y="100"/>
                      <a:pt x="273" y="100"/>
                    </a:cubicBezTo>
                    <a:cubicBezTo>
                      <a:pt x="298" y="100"/>
                      <a:pt x="319" y="101"/>
                      <a:pt x="336" y="103"/>
                    </a:cubicBezTo>
                    <a:cubicBezTo>
                      <a:pt x="343" y="104"/>
                      <a:pt x="349" y="104"/>
                      <a:pt x="354" y="105"/>
                    </a:cubicBezTo>
                    <a:cubicBezTo>
                      <a:pt x="357" y="115"/>
                      <a:pt x="362" y="125"/>
                      <a:pt x="371" y="134"/>
                    </a:cubicBezTo>
                    <a:cubicBezTo>
                      <a:pt x="433" y="134"/>
                      <a:pt x="433" y="134"/>
                      <a:pt x="433" y="134"/>
                    </a:cubicBezTo>
                    <a:cubicBezTo>
                      <a:pt x="480" y="134"/>
                      <a:pt x="480" y="134"/>
                      <a:pt x="480" y="134"/>
                    </a:cubicBezTo>
                    <a:cubicBezTo>
                      <a:pt x="579" y="134"/>
                      <a:pt x="579" y="134"/>
                      <a:pt x="579" y="134"/>
                    </a:cubicBezTo>
                    <a:cubicBezTo>
                      <a:pt x="680" y="134"/>
                      <a:pt x="680" y="134"/>
                      <a:pt x="680" y="134"/>
                    </a:cubicBezTo>
                    <a:cubicBezTo>
                      <a:pt x="708" y="112"/>
                      <a:pt x="718" y="82"/>
                      <a:pt x="714" y="57"/>
                    </a:cubicBezTo>
                    <a:cubicBezTo>
                      <a:pt x="709" y="22"/>
                      <a:pt x="663" y="3"/>
                      <a:pt x="622" y="11"/>
                    </a:cubicBezTo>
                    <a:cubicBezTo>
                      <a:pt x="605" y="13"/>
                      <a:pt x="587" y="15"/>
                      <a:pt x="567" y="17"/>
                    </a:cubicBezTo>
                    <a:cubicBezTo>
                      <a:pt x="565" y="17"/>
                      <a:pt x="564" y="17"/>
                      <a:pt x="562" y="17"/>
                    </a:cubicBezTo>
                    <a:cubicBezTo>
                      <a:pt x="532" y="20"/>
                      <a:pt x="499" y="22"/>
                      <a:pt x="468" y="20"/>
                    </a:cubicBezTo>
                    <a:cubicBezTo>
                      <a:pt x="467" y="20"/>
                      <a:pt x="466" y="20"/>
                      <a:pt x="465" y="20"/>
                    </a:cubicBezTo>
                    <a:cubicBezTo>
                      <a:pt x="466" y="20"/>
                      <a:pt x="467" y="21"/>
                      <a:pt x="468" y="21"/>
                    </a:cubicBezTo>
                    <a:cubicBezTo>
                      <a:pt x="497" y="28"/>
                      <a:pt x="524" y="32"/>
                      <a:pt x="546" y="33"/>
                    </a:cubicBezTo>
                    <a:cubicBezTo>
                      <a:pt x="554" y="34"/>
                      <a:pt x="562" y="34"/>
                      <a:pt x="569" y="34"/>
                    </a:cubicBezTo>
                    <a:cubicBezTo>
                      <a:pt x="571" y="35"/>
                      <a:pt x="574" y="35"/>
                      <a:pt x="576" y="35"/>
                    </a:cubicBezTo>
                    <a:cubicBezTo>
                      <a:pt x="609" y="35"/>
                      <a:pt x="629" y="31"/>
                      <a:pt x="629" y="31"/>
                    </a:cubicBezTo>
                    <a:cubicBezTo>
                      <a:pt x="632" y="30"/>
                      <a:pt x="635" y="30"/>
                      <a:pt x="638" y="30"/>
                    </a:cubicBezTo>
                    <a:cubicBezTo>
                      <a:pt x="656" y="30"/>
                      <a:pt x="673" y="43"/>
                      <a:pt x="677" y="62"/>
                    </a:cubicBezTo>
                    <a:cubicBezTo>
                      <a:pt x="681" y="83"/>
                      <a:pt x="667" y="104"/>
                      <a:pt x="646" y="109"/>
                    </a:cubicBezTo>
                    <a:cubicBezTo>
                      <a:pt x="643" y="109"/>
                      <a:pt x="618" y="114"/>
                      <a:pt x="577" y="115"/>
                    </a:cubicBezTo>
                    <a:cubicBezTo>
                      <a:pt x="577" y="115"/>
                      <a:pt x="577" y="115"/>
                      <a:pt x="576" y="115"/>
                    </a:cubicBezTo>
                    <a:cubicBezTo>
                      <a:pt x="550" y="115"/>
                      <a:pt x="516" y="112"/>
                      <a:pt x="477" y="105"/>
                    </a:cubicBezTo>
                    <a:cubicBezTo>
                      <a:pt x="464" y="102"/>
                      <a:pt x="451" y="99"/>
                      <a:pt x="437" y="95"/>
                    </a:cubicBezTo>
                    <a:cubicBezTo>
                      <a:pt x="415" y="89"/>
                      <a:pt x="392" y="82"/>
                      <a:pt x="369" y="72"/>
                    </a:cubicBezTo>
                    <a:cubicBezTo>
                      <a:pt x="348" y="63"/>
                      <a:pt x="339" y="40"/>
                      <a:pt x="347" y="19"/>
                    </a:cubicBezTo>
                    <a:cubicBezTo>
                      <a:pt x="348" y="18"/>
                      <a:pt x="349" y="16"/>
                      <a:pt x="350" y="15"/>
                    </a:cubicBezTo>
                    <a:cubicBezTo>
                      <a:pt x="352" y="11"/>
                      <a:pt x="355" y="8"/>
                      <a:pt x="358" y="5"/>
                    </a:cubicBezTo>
                    <a:cubicBezTo>
                      <a:pt x="355" y="4"/>
                      <a:pt x="351" y="4"/>
                      <a:pt x="348" y="4"/>
                    </a:cubicBezTo>
                    <a:cubicBezTo>
                      <a:pt x="348" y="4"/>
                      <a:pt x="348" y="4"/>
                      <a:pt x="347" y="4"/>
                    </a:cubicBezTo>
                    <a:cubicBezTo>
                      <a:pt x="326" y="2"/>
                      <a:pt x="301" y="0"/>
                      <a:pt x="273" y="0"/>
                    </a:cubicBezTo>
                    <a:cubicBezTo>
                      <a:pt x="211" y="0"/>
                      <a:pt x="133" y="7"/>
                      <a:pt x="43" y="31"/>
                    </a:cubicBezTo>
                    <a:cubicBezTo>
                      <a:pt x="16" y="37"/>
                      <a:pt x="0" y="65"/>
                      <a:pt x="7" y="92"/>
                    </a:cubicBezTo>
                    <a:cubicBezTo>
                      <a:pt x="12" y="114"/>
                      <a:pt x="33" y="129"/>
                      <a:pt x="55" y="129"/>
                    </a:cubicBezTo>
                    <a:cubicBezTo>
                      <a:pt x="59" y="129"/>
                      <a:pt x="63" y="129"/>
                      <a:pt x="68" y="12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77B7"/>
                  </a:solidFill>
                  <a:effectLst/>
                  <a:uLnTx/>
                  <a:uFillTx/>
                  <a:latin typeface="Arial" panose="020B0604020202020204" pitchFamily="34" charset="0"/>
                  <a:ea typeface="+mn-ea"/>
                  <a:cs typeface="Arial" panose="020B0604020202020204" pitchFamily="34" charset="0"/>
                </a:endParaRPr>
              </a:p>
            </p:txBody>
          </p:sp>
          <p:sp>
            <p:nvSpPr>
              <p:cNvPr id="33" name="Freeform 31">
                <a:extLst>
                  <a:ext uri="{FF2B5EF4-FFF2-40B4-BE49-F238E27FC236}">
                    <a16:creationId xmlns:a16="http://schemas.microsoft.com/office/drawing/2014/main" id="{D27ACB2E-9B00-21C3-764F-E951E31C0030}"/>
                  </a:ext>
                </a:extLst>
              </p:cNvPr>
              <p:cNvSpPr>
                <a:spLocks/>
              </p:cNvSpPr>
              <p:nvPr/>
            </p:nvSpPr>
            <p:spPr bwMode="auto">
              <a:xfrm>
                <a:off x="4924375" y="2648099"/>
                <a:ext cx="490538" cy="158750"/>
              </a:xfrm>
              <a:custGeom>
                <a:avLst/>
                <a:gdLst/>
                <a:ahLst/>
                <a:cxnLst>
                  <a:cxn ang="0">
                    <a:pos x="97" y="21"/>
                  </a:cxn>
                  <a:cxn ang="0">
                    <a:pos x="71" y="12"/>
                  </a:cxn>
                  <a:cxn ang="0">
                    <a:pos x="49" y="4"/>
                  </a:cxn>
                  <a:cxn ang="0">
                    <a:pos x="22" y="4"/>
                  </a:cxn>
                  <a:cxn ang="0">
                    <a:pos x="7" y="21"/>
                  </a:cxn>
                  <a:cxn ang="0">
                    <a:pos x="6" y="22"/>
                  </a:cxn>
                  <a:cxn ang="0">
                    <a:pos x="24" y="63"/>
                  </a:cxn>
                  <a:cxn ang="0">
                    <a:pos x="90" y="85"/>
                  </a:cxn>
                  <a:cxn ang="0">
                    <a:pos x="128" y="95"/>
                  </a:cxn>
                  <a:cxn ang="0">
                    <a:pos x="228" y="105"/>
                  </a:cxn>
                  <a:cxn ang="0">
                    <a:pos x="229" y="105"/>
                  </a:cxn>
                  <a:cxn ang="0">
                    <a:pos x="296" y="99"/>
                  </a:cxn>
                  <a:cxn ang="0">
                    <a:pos x="321" y="61"/>
                  </a:cxn>
                  <a:cxn ang="0">
                    <a:pos x="283" y="36"/>
                  </a:cxn>
                  <a:cxn ang="0">
                    <a:pos x="283" y="36"/>
                  </a:cxn>
                  <a:cxn ang="0">
                    <a:pos x="228" y="41"/>
                  </a:cxn>
                  <a:cxn ang="0">
                    <a:pos x="222" y="40"/>
                  </a:cxn>
                  <a:cxn ang="0">
                    <a:pos x="154" y="34"/>
                  </a:cxn>
                  <a:cxn ang="0">
                    <a:pos x="121" y="27"/>
                  </a:cxn>
                  <a:cxn ang="0">
                    <a:pos x="97" y="21"/>
                  </a:cxn>
                </a:cxnLst>
                <a:rect l="0" t="0" r="r" b="b"/>
                <a:pathLst>
                  <a:path w="325" h="105">
                    <a:moveTo>
                      <a:pt x="97" y="21"/>
                    </a:moveTo>
                    <a:cubicBezTo>
                      <a:pt x="88" y="18"/>
                      <a:pt x="79" y="15"/>
                      <a:pt x="71" y="12"/>
                    </a:cubicBezTo>
                    <a:cubicBezTo>
                      <a:pt x="63" y="10"/>
                      <a:pt x="56" y="7"/>
                      <a:pt x="49" y="4"/>
                    </a:cubicBezTo>
                    <a:cubicBezTo>
                      <a:pt x="40" y="0"/>
                      <a:pt x="30" y="0"/>
                      <a:pt x="22" y="4"/>
                    </a:cubicBezTo>
                    <a:cubicBezTo>
                      <a:pt x="15" y="8"/>
                      <a:pt x="10" y="13"/>
                      <a:pt x="7" y="21"/>
                    </a:cubicBezTo>
                    <a:cubicBezTo>
                      <a:pt x="7" y="21"/>
                      <a:pt x="6" y="21"/>
                      <a:pt x="6" y="22"/>
                    </a:cubicBezTo>
                    <a:cubicBezTo>
                      <a:pt x="0" y="38"/>
                      <a:pt x="8" y="56"/>
                      <a:pt x="24" y="63"/>
                    </a:cubicBezTo>
                    <a:cubicBezTo>
                      <a:pt x="46" y="72"/>
                      <a:pt x="68" y="80"/>
                      <a:pt x="90" y="85"/>
                    </a:cubicBezTo>
                    <a:cubicBezTo>
                      <a:pt x="103" y="89"/>
                      <a:pt x="116" y="92"/>
                      <a:pt x="128" y="95"/>
                    </a:cubicBezTo>
                    <a:cubicBezTo>
                      <a:pt x="167" y="102"/>
                      <a:pt x="201" y="105"/>
                      <a:pt x="228" y="105"/>
                    </a:cubicBezTo>
                    <a:cubicBezTo>
                      <a:pt x="228" y="105"/>
                      <a:pt x="228" y="105"/>
                      <a:pt x="229" y="105"/>
                    </a:cubicBezTo>
                    <a:cubicBezTo>
                      <a:pt x="269" y="105"/>
                      <a:pt x="294" y="99"/>
                      <a:pt x="296" y="99"/>
                    </a:cubicBezTo>
                    <a:cubicBezTo>
                      <a:pt x="313" y="95"/>
                      <a:pt x="325" y="78"/>
                      <a:pt x="321" y="61"/>
                    </a:cubicBezTo>
                    <a:cubicBezTo>
                      <a:pt x="317" y="44"/>
                      <a:pt x="300" y="33"/>
                      <a:pt x="283" y="36"/>
                    </a:cubicBezTo>
                    <a:cubicBezTo>
                      <a:pt x="283" y="36"/>
                      <a:pt x="283" y="36"/>
                      <a:pt x="283" y="36"/>
                    </a:cubicBezTo>
                    <a:cubicBezTo>
                      <a:pt x="282" y="37"/>
                      <a:pt x="261" y="41"/>
                      <a:pt x="228" y="41"/>
                    </a:cubicBezTo>
                    <a:cubicBezTo>
                      <a:pt x="226" y="41"/>
                      <a:pt x="224" y="41"/>
                      <a:pt x="222" y="40"/>
                    </a:cubicBezTo>
                    <a:cubicBezTo>
                      <a:pt x="202" y="40"/>
                      <a:pt x="179" y="39"/>
                      <a:pt x="154" y="34"/>
                    </a:cubicBezTo>
                    <a:cubicBezTo>
                      <a:pt x="143" y="32"/>
                      <a:pt x="132" y="30"/>
                      <a:pt x="121" y="27"/>
                    </a:cubicBezTo>
                    <a:cubicBezTo>
                      <a:pt x="113" y="25"/>
                      <a:pt x="105" y="23"/>
                      <a:pt x="97"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77B7"/>
                  </a:solidFill>
                  <a:effectLst/>
                  <a:uLnTx/>
                  <a:uFillTx/>
                  <a:latin typeface="Arial" panose="020B0604020202020204" pitchFamily="34" charset="0"/>
                  <a:ea typeface="+mn-ea"/>
                  <a:cs typeface="Arial" panose="020B0604020202020204" pitchFamily="34" charset="0"/>
                </a:endParaRPr>
              </a:p>
            </p:txBody>
          </p:sp>
          <p:sp>
            <p:nvSpPr>
              <p:cNvPr id="34" name="Freeform 32">
                <a:extLst>
                  <a:ext uri="{FF2B5EF4-FFF2-40B4-BE49-F238E27FC236}">
                    <a16:creationId xmlns:a16="http://schemas.microsoft.com/office/drawing/2014/main" id="{C7E0CF31-4898-E298-A9D5-BBE75485B19B}"/>
                  </a:ext>
                </a:extLst>
              </p:cNvPr>
              <p:cNvSpPr>
                <a:spLocks/>
              </p:cNvSpPr>
              <p:nvPr/>
            </p:nvSpPr>
            <p:spPr bwMode="auto">
              <a:xfrm>
                <a:off x="4246513" y="2859236"/>
                <a:ext cx="1677988" cy="388937"/>
              </a:xfrm>
              <a:custGeom>
                <a:avLst/>
                <a:gdLst/>
                <a:ahLst/>
                <a:cxnLst>
                  <a:cxn ang="0">
                    <a:pos x="610" y="257"/>
                  </a:cxn>
                  <a:cxn ang="0">
                    <a:pos x="709" y="257"/>
                  </a:cxn>
                  <a:cxn ang="0">
                    <a:pos x="794" y="257"/>
                  </a:cxn>
                  <a:cxn ang="0">
                    <a:pos x="794" y="255"/>
                  </a:cxn>
                  <a:cxn ang="0">
                    <a:pos x="855" y="195"/>
                  </a:cxn>
                  <a:cxn ang="0">
                    <a:pos x="915" y="255"/>
                  </a:cxn>
                  <a:cxn ang="0">
                    <a:pos x="915" y="257"/>
                  </a:cxn>
                  <a:cxn ang="0">
                    <a:pos x="962" y="257"/>
                  </a:cxn>
                  <a:cxn ang="0">
                    <a:pos x="982" y="237"/>
                  </a:cxn>
                  <a:cxn ang="0">
                    <a:pos x="982" y="172"/>
                  </a:cxn>
                  <a:cxn ang="0">
                    <a:pos x="962" y="152"/>
                  </a:cxn>
                  <a:cxn ang="0">
                    <a:pos x="698" y="152"/>
                  </a:cxn>
                  <a:cxn ang="0">
                    <a:pos x="663" y="152"/>
                  </a:cxn>
                  <a:cxn ang="0">
                    <a:pos x="663" y="77"/>
                  </a:cxn>
                  <a:cxn ang="0">
                    <a:pos x="690" y="77"/>
                  </a:cxn>
                  <a:cxn ang="0">
                    <a:pos x="1091" y="77"/>
                  </a:cxn>
                  <a:cxn ang="0">
                    <a:pos x="1111" y="57"/>
                  </a:cxn>
                  <a:cxn ang="0">
                    <a:pos x="1111" y="20"/>
                  </a:cxn>
                  <a:cxn ang="0">
                    <a:pos x="1091" y="0"/>
                  </a:cxn>
                  <a:cxn ang="0">
                    <a:pos x="784" y="0"/>
                  </a:cxn>
                  <a:cxn ang="0">
                    <a:pos x="769" y="0"/>
                  </a:cxn>
                  <a:cxn ang="0">
                    <a:pos x="681" y="0"/>
                  </a:cxn>
                  <a:cxn ang="0">
                    <a:pos x="582" y="0"/>
                  </a:cxn>
                  <a:cxn ang="0">
                    <a:pos x="533" y="0"/>
                  </a:cxn>
                  <a:cxn ang="0">
                    <a:pos x="481" y="0"/>
                  </a:cxn>
                  <a:cxn ang="0">
                    <a:pos x="469" y="0"/>
                  </a:cxn>
                  <a:cxn ang="0">
                    <a:pos x="433" y="0"/>
                  </a:cxn>
                  <a:cxn ang="0">
                    <a:pos x="20" y="0"/>
                  </a:cxn>
                  <a:cxn ang="0">
                    <a:pos x="0" y="20"/>
                  </a:cxn>
                  <a:cxn ang="0">
                    <a:pos x="0" y="57"/>
                  </a:cxn>
                  <a:cxn ang="0">
                    <a:pos x="20" y="77"/>
                  </a:cxn>
                  <a:cxn ang="0">
                    <a:pos x="425" y="77"/>
                  </a:cxn>
                  <a:cxn ang="0">
                    <a:pos x="447" y="77"/>
                  </a:cxn>
                  <a:cxn ang="0">
                    <a:pos x="447" y="152"/>
                  </a:cxn>
                  <a:cxn ang="0">
                    <a:pos x="417" y="152"/>
                  </a:cxn>
                  <a:cxn ang="0">
                    <a:pos x="148" y="152"/>
                  </a:cxn>
                  <a:cxn ang="0">
                    <a:pos x="128" y="172"/>
                  </a:cxn>
                  <a:cxn ang="0">
                    <a:pos x="128" y="237"/>
                  </a:cxn>
                  <a:cxn ang="0">
                    <a:pos x="148" y="257"/>
                  </a:cxn>
                  <a:cxn ang="0">
                    <a:pos x="195" y="257"/>
                  </a:cxn>
                  <a:cxn ang="0">
                    <a:pos x="195" y="255"/>
                  </a:cxn>
                  <a:cxn ang="0">
                    <a:pos x="256" y="195"/>
                  </a:cxn>
                  <a:cxn ang="0">
                    <a:pos x="316" y="255"/>
                  </a:cxn>
                  <a:cxn ang="0">
                    <a:pos x="316" y="257"/>
                  </a:cxn>
                  <a:cxn ang="0">
                    <a:pos x="406" y="257"/>
                  </a:cxn>
                  <a:cxn ang="0">
                    <a:pos x="505" y="257"/>
                  </a:cxn>
                  <a:cxn ang="0">
                    <a:pos x="610" y="257"/>
                  </a:cxn>
                </a:cxnLst>
                <a:rect l="0" t="0" r="r" b="b"/>
                <a:pathLst>
                  <a:path w="1111" h="257">
                    <a:moveTo>
                      <a:pt x="610" y="257"/>
                    </a:moveTo>
                    <a:cubicBezTo>
                      <a:pt x="709" y="257"/>
                      <a:pt x="709" y="257"/>
                      <a:pt x="709" y="257"/>
                    </a:cubicBezTo>
                    <a:cubicBezTo>
                      <a:pt x="794" y="257"/>
                      <a:pt x="794" y="257"/>
                      <a:pt x="794" y="257"/>
                    </a:cubicBezTo>
                    <a:cubicBezTo>
                      <a:pt x="794" y="256"/>
                      <a:pt x="794" y="256"/>
                      <a:pt x="794" y="255"/>
                    </a:cubicBezTo>
                    <a:cubicBezTo>
                      <a:pt x="794" y="222"/>
                      <a:pt x="822" y="195"/>
                      <a:pt x="855" y="195"/>
                    </a:cubicBezTo>
                    <a:cubicBezTo>
                      <a:pt x="888" y="195"/>
                      <a:pt x="915" y="222"/>
                      <a:pt x="915" y="255"/>
                    </a:cubicBezTo>
                    <a:cubicBezTo>
                      <a:pt x="915" y="256"/>
                      <a:pt x="915" y="256"/>
                      <a:pt x="915" y="257"/>
                    </a:cubicBezTo>
                    <a:cubicBezTo>
                      <a:pt x="962" y="257"/>
                      <a:pt x="962" y="257"/>
                      <a:pt x="962" y="257"/>
                    </a:cubicBezTo>
                    <a:cubicBezTo>
                      <a:pt x="973" y="257"/>
                      <a:pt x="982" y="248"/>
                      <a:pt x="982" y="237"/>
                    </a:cubicBezTo>
                    <a:cubicBezTo>
                      <a:pt x="982" y="172"/>
                      <a:pt x="982" y="172"/>
                      <a:pt x="982" y="172"/>
                    </a:cubicBezTo>
                    <a:cubicBezTo>
                      <a:pt x="982" y="161"/>
                      <a:pt x="973" y="152"/>
                      <a:pt x="962" y="152"/>
                    </a:cubicBezTo>
                    <a:cubicBezTo>
                      <a:pt x="698" y="152"/>
                      <a:pt x="698" y="152"/>
                      <a:pt x="698" y="152"/>
                    </a:cubicBezTo>
                    <a:cubicBezTo>
                      <a:pt x="663" y="152"/>
                      <a:pt x="663" y="152"/>
                      <a:pt x="663" y="152"/>
                    </a:cubicBezTo>
                    <a:cubicBezTo>
                      <a:pt x="663" y="77"/>
                      <a:pt x="663" y="77"/>
                      <a:pt x="663" y="77"/>
                    </a:cubicBezTo>
                    <a:cubicBezTo>
                      <a:pt x="690" y="77"/>
                      <a:pt x="690" y="77"/>
                      <a:pt x="690" y="77"/>
                    </a:cubicBezTo>
                    <a:cubicBezTo>
                      <a:pt x="1091" y="77"/>
                      <a:pt x="1091" y="77"/>
                      <a:pt x="1091" y="77"/>
                    </a:cubicBezTo>
                    <a:cubicBezTo>
                      <a:pt x="1102" y="77"/>
                      <a:pt x="1111" y="68"/>
                      <a:pt x="1111" y="57"/>
                    </a:cubicBezTo>
                    <a:cubicBezTo>
                      <a:pt x="1111" y="20"/>
                      <a:pt x="1111" y="20"/>
                      <a:pt x="1111" y="20"/>
                    </a:cubicBezTo>
                    <a:cubicBezTo>
                      <a:pt x="1111" y="9"/>
                      <a:pt x="1102" y="0"/>
                      <a:pt x="1091" y="0"/>
                    </a:cubicBezTo>
                    <a:cubicBezTo>
                      <a:pt x="784" y="0"/>
                      <a:pt x="784" y="0"/>
                      <a:pt x="784" y="0"/>
                    </a:cubicBezTo>
                    <a:cubicBezTo>
                      <a:pt x="769" y="0"/>
                      <a:pt x="769" y="0"/>
                      <a:pt x="769" y="0"/>
                    </a:cubicBezTo>
                    <a:cubicBezTo>
                      <a:pt x="681" y="0"/>
                      <a:pt x="681" y="0"/>
                      <a:pt x="681" y="0"/>
                    </a:cubicBezTo>
                    <a:cubicBezTo>
                      <a:pt x="582" y="0"/>
                      <a:pt x="582" y="0"/>
                      <a:pt x="582" y="0"/>
                    </a:cubicBezTo>
                    <a:cubicBezTo>
                      <a:pt x="533" y="0"/>
                      <a:pt x="533" y="0"/>
                      <a:pt x="533" y="0"/>
                    </a:cubicBezTo>
                    <a:cubicBezTo>
                      <a:pt x="481" y="0"/>
                      <a:pt x="481" y="0"/>
                      <a:pt x="481" y="0"/>
                    </a:cubicBezTo>
                    <a:cubicBezTo>
                      <a:pt x="469" y="0"/>
                      <a:pt x="469" y="0"/>
                      <a:pt x="469" y="0"/>
                    </a:cubicBezTo>
                    <a:cubicBezTo>
                      <a:pt x="433" y="0"/>
                      <a:pt x="433" y="0"/>
                      <a:pt x="433" y="0"/>
                    </a:cubicBezTo>
                    <a:cubicBezTo>
                      <a:pt x="20" y="0"/>
                      <a:pt x="20" y="0"/>
                      <a:pt x="20" y="0"/>
                    </a:cubicBezTo>
                    <a:cubicBezTo>
                      <a:pt x="9" y="0"/>
                      <a:pt x="0" y="9"/>
                      <a:pt x="0" y="20"/>
                    </a:cubicBezTo>
                    <a:cubicBezTo>
                      <a:pt x="0" y="57"/>
                      <a:pt x="0" y="57"/>
                      <a:pt x="0" y="57"/>
                    </a:cubicBezTo>
                    <a:cubicBezTo>
                      <a:pt x="0" y="68"/>
                      <a:pt x="9" y="77"/>
                      <a:pt x="20" y="77"/>
                    </a:cubicBezTo>
                    <a:cubicBezTo>
                      <a:pt x="425" y="77"/>
                      <a:pt x="425" y="77"/>
                      <a:pt x="425" y="77"/>
                    </a:cubicBezTo>
                    <a:cubicBezTo>
                      <a:pt x="447" y="77"/>
                      <a:pt x="447" y="77"/>
                      <a:pt x="447" y="77"/>
                    </a:cubicBezTo>
                    <a:cubicBezTo>
                      <a:pt x="447" y="152"/>
                      <a:pt x="447" y="152"/>
                      <a:pt x="447" y="152"/>
                    </a:cubicBezTo>
                    <a:cubicBezTo>
                      <a:pt x="417" y="152"/>
                      <a:pt x="417" y="152"/>
                      <a:pt x="417" y="152"/>
                    </a:cubicBezTo>
                    <a:cubicBezTo>
                      <a:pt x="148" y="152"/>
                      <a:pt x="148" y="152"/>
                      <a:pt x="148" y="152"/>
                    </a:cubicBezTo>
                    <a:cubicBezTo>
                      <a:pt x="137" y="152"/>
                      <a:pt x="128" y="161"/>
                      <a:pt x="128" y="172"/>
                    </a:cubicBezTo>
                    <a:cubicBezTo>
                      <a:pt x="128" y="237"/>
                      <a:pt x="128" y="237"/>
                      <a:pt x="128" y="237"/>
                    </a:cubicBezTo>
                    <a:cubicBezTo>
                      <a:pt x="128" y="248"/>
                      <a:pt x="137" y="257"/>
                      <a:pt x="148" y="257"/>
                    </a:cubicBezTo>
                    <a:cubicBezTo>
                      <a:pt x="195" y="257"/>
                      <a:pt x="195" y="257"/>
                      <a:pt x="195" y="257"/>
                    </a:cubicBezTo>
                    <a:cubicBezTo>
                      <a:pt x="195" y="256"/>
                      <a:pt x="195" y="256"/>
                      <a:pt x="195" y="255"/>
                    </a:cubicBezTo>
                    <a:cubicBezTo>
                      <a:pt x="195" y="222"/>
                      <a:pt x="222" y="195"/>
                      <a:pt x="256" y="195"/>
                    </a:cubicBezTo>
                    <a:cubicBezTo>
                      <a:pt x="289" y="195"/>
                      <a:pt x="316" y="222"/>
                      <a:pt x="316" y="255"/>
                    </a:cubicBezTo>
                    <a:cubicBezTo>
                      <a:pt x="316" y="256"/>
                      <a:pt x="316" y="256"/>
                      <a:pt x="316" y="257"/>
                    </a:cubicBezTo>
                    <a:cubicBezTo>
                      <a:pt x="406" y="257"/>
                      <a:pt x="406" y="257"/>
                      <a:pt x="406" y="257"/>
                    </a:cubicBezTo>
                    <a:cubicBezTo>
                      <a:pt x="505" y="257"/>
                      <a:pt x="505" y="257"/>
                      <a:pt x="505" y="257"/>
                    </a:cubicBezTo>
                    <a:lnTo>
                      <a:pt x="610" y="2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77B7"/>
                  </a:solidFill>
                  <a:effectLst/>
                  <a:uLnTx/>
                  <a:uFillTx/>
                  <a:latin typeface="Arial" panose="020B0604020202020204" pitchFamily="34" charset="0"/>
                  <a:ea typeface="+mn-ea"/>
                  <a:cs typeface="Arial" panose="020B0604020202020204" pitchFamily="34" charset="0"/>
                </a:endParaRPr>
              </a:p>
            </p:txBody>
          </p:sp>
          <p:sp>
            <p:nvSpPr>
              <p:cNvPr id="35" name="Freeform 33">
                <a:extLst>
                  <a:ext uri="{FF2B5EF4-FFF2-40B4-BE49-F238E27FC236}">
                    <a16:creationId xmlns:a16="http://schemas.microsoft.com/office/drawing/2014/main" id="{B8E5B4AF-9287-AA2F-B24A-1FD257B4F8B3}"/>
                  </a:ext>
                </a:extLst>
              </p:cNvPr>
              <p:cNvSpPr>
                <a:spLocks/>
              </p:cNvSpPr>
              <p:nvPr/>
            </p:nvSpPr>
            <p:spPr bwMode="auto">
              <a:xfrm>
                <a:off x="4552900" y="3165624"/>
                <a:ext cx="158750" cy="158750"/>
              </a:xfrm>
              <a:custGeom>
                <a:avLst/>
                <a:gdLst/>
                <a:ahLst/>
                <a:cxnLst>
                  <a:cxn ang="0">
                    <a:pos x="105" y="52"/>
                  </a:cxn>
                  <a:cxn ang="0">
                    <a:pos x="53" y="0"/>
                  </a:cxn>
                  <a:cxn ang="0">
                    <a:pos x="0" y="52"/>
                  </a:cxn>
                  <a:cxn ang="0">
                    <a:pos x="0" y="54"/>
                  </a:cxn>
                  <a:cxn ang="0">
                    <a:pos x="1" y="62"/>
                  </a:cxn>
                  <a:cxn ang="0">
                    <a:pos x="53" y="105"/>
                  </a:cxn>
                  <a:cxn ang="0">
                    <a:pos x="104" y="62"/>
                  </a:cxn>
                  <a:cxn ang="0">
                    <a:pos x="105" y="54"/>
                  </a:cxn>
                  <a:cxn ang="0">
                    <a:pos x="105" y="52"/>
                  </a:cxn>
                </a:cxnLst>
                <a:rect l="0" t="0" r="r" b="b"/>
                <a:pathLst>
                  <a:path w="105" h="105">
                    <a:moveTo>
                      <a:pt x="105" y="52"/>
                    </a:moveTo>
                    <a:cubicBezTo>
                      <a:pt x="105" y="23"/>
                      <a:pt x="82" y="0"/>
                      <a:pt x="53" y="0"/>
                    </a:cubicBezTo>
                    <a:cubicBezTo>
                      <a:pt x="24" y="0"/>
                      <a:pt x="0" y="23"/>
                      <a:pt x="0" y="52"/>
                    </a:cubicBezTo>
                    <a:cubicBezTo>
                      <a:pt x="0" y="53"/>
                      <a:pt x="0" y="53"/>
                      <a:pt x="0" y="54"/>
                    </a:cubicBezTo>
                    <a:cubicBezTo>
                      <a:pt x="0" y="57"/>
                      <a:pt x="1" y="59"/>
                      <a:pt x="1" y="62"/>
                    </a:cubicBezTo>
                    <a:cubicBezTo>
                      <a:pt x="6" y="86"/>
                      <a:pt x="27" y="105"/>
                      <a:pt x="53" y="105"/>
                    </a:cubicBezTo>
                    <a:cubicBezTo>
                      <a:pt x="78" y="105"/>
                      <a:pt x="100" y="86"/>
                      <a:pt x="104" y="62"/>
                    </a:cubicBezTo>
                    <a:cubicBezTo>
                      <a:pt x="105" y="59"/>
                      <a:pt x="105" y="57"/>
                      <a:pt x="105" y="54"/>
                    </a:cubicBezTo>
                    <a:cubicBezTo>
                      <a:pt x="105" y="53"/>
                      <a:pt x="105" y="53"/>
                      <a:pt x="105" y="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77B7"/>
                  </a:solidFill>
                  <a:effectLst/>
                  <a:uLnTx/>
                  <a:uFillTx/>
                  <a:latin typeface="Arial" panose="020B0604020202020204" pitchFamily="34" charset="0"/>
                  <a:ea typeface="+mn-ea"/>
                  <a:cs typeface="Arial" panose="020B0604020202020204" pitchFamily="34" charset="0"/>
                </a:endParaRPr>
              </a:p>
            </p:txBody>
          </p:sp>
          <p:sp>
            <p:nvSpPr>
              <p:cNvPr id="36" name="Freeform 34">
                <a:extLst>
                  <a:ext uri="{FF2B5EF4-FFF2-40B4-BE49-F238E27FC236}">
                    <a16:creationId xmlns:a16="http://schemas.microsoft.com/office/drawing/2014/main" id="{696C3580-1090-8D2B-651A-266B3BAE6EF1}"/>
                  </a:ext>
                </a:extLst>
              </p:cNvPr>
              <p:cNvSpPr>
                <a:spLocks/>
              </p:cNvSpPr>
              <p:nvPr/>
            </p:nvSpPr>
            <p:spPr bwMode="auto">
              <a:xfrm>
                <a:off x="5457775" y="3165624"/>
                <a:ext cx="158750" cy="158750"/>
              </a:xfrm>
              <a:custGeom>
                <a:avLst/>
                <a:gdLst/>
                <a:ahLst/>
                <a:cxnLst>
                  <a:cxn ang="0">
                    <a:pos x="105" y="52"/>
                  </a:cxn>
                  <a:cxn ang="0">
                    <a:pos x="53" y="0"/>
                  </a:cxn>
                  <a:cxn ang="0">
                    <a:pos x="0" y="52"/>
                  </a:cxn>
                  <a:cxn ang="0">
                    <a:pos x="0" y="54"/>
                  </a:cxn>
                  <a:cxn ang="0">
                    <a:pos x="1" y="62"/>
                  </a:cxn>
                  <a:cxn ang="0">
                    <a:pos x="53" y="105"/>
                  </a:cxn>
                  <a:cxn ang="0">
                    <a:pos x="105" y="62"/>
                  </a:cxn>
                  <a:cxn ang="0">
                    <a:pos x="105" y="54"/>
                  </a:cxn>
                  <a:cxn ang="0">
                    <a:pos x="105" y="52"/>
                  </a:cxn>
                </a:cxnLst>
                <a:rect l="0" t="0" r="r" b="b"/>
                <a:pathLst>
                  <a:path w="105" h="105">
                    <a:moveTo>
                      <a:pt x="105" y="52"/>
                    </a:moveTo>
                    <a:cubicBezTo>
                      <a:pt x="105" y="23"/>
                      <a:pt x="82" y="0"/>
                      <a:pt x="53" y="0"/>
                    </a:cubicBezTo>
                    <a:cubicBezTo>
                      <a:pt x="24" y="0"/>
                      <a:pt x="0" y="23"/>
                      <a:pt x="0" y="52"/>
                    </a:cubicBezTo>
                    <a:cubicBezTo>
                      <a:pt x="0" y="53"/>
                      <a:pt x="0" y="53"/>
                      <a:pt x="0" y="54"/>
                    </a:cubicBezTo>
                    <a:cubicBezTo>
                      <a:pt x="1" y="57"/>
                      <a:pt x="1" y="59"/>
                      <a:pt x="1" y="62"/>
                    </a:cubicBezTo>
                    <a:cubicBezTo>
                      <a:pt x="6" y="86"/>
                      <a:pt x="27" y="105"/>
                      <a:pt x="53" y="105"/>
                    </a:cubicBezTo>
                    <a:cubicBezTo>
                      <a:pt x="79" y="105"/>
                      <a:pt x="100" y="86"/>
                      <a:pt x="105" y="62"/>
                    </a:cubicBezTo>
                    <a:cubicBezTo>
                      <a:pt x="105" y="59"/>
                      <a:pt x="105" y="57"/>
                      <a:pt x="105" y="54"/>
                    </a:cubicBezTo>
                    <a:cubicBezTo>
                      <a:pt x="105" y="53"/>
                      <a:pt x="105" y="53"/>
                      <a:pt x="105" y="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77B7"/>
                  </a:solidFill>
                  <a:effectLst/>
                  <a:uLnTx/>
                  <a:uFillTx/>
                  <a:latin typeface="Arial" panose="020B0604020202020204" pitchFamily="34" charset="0"/>
                  <a:ea typeface="+mn-ea"/>
                  <a:cs typeface="Arial" panose="020B0604020202020204" pitchFamily="34" charset="0"/>
                </a:endParaRPr>
              </a:p>
            </p:txBody>
          </p:sp>
          <p:sp>
            <p:nvSpPr>
              <p:cNvPr id="37" name="Freeform 35">
                <a:extLst>
                  <a:ext uri="{FF2B5EF4-FFF2-40B4-BE49-F238E27FC236}">
                    <a16:creationId xmlns:a16="http://schemas.microsoft.com/office/drawing/2014/main" id="{F49019D8-C092-56F6-CEC4-8B0E15516F3A}"/>
                  </a:ext>
                </a:extLst>
              </p:cNvPr>
              <p:cNvSpPr>
                <a:spLocks/>
              </p:cNvSpPr>
              <p:nvPr/>
            </p:nvSpPr>
            <p:spPr bwMode="auto">
              <a:xfrm>
                <a:off x="5145038" y="2146449"/>
                <a:ext cx="65088" cy="58737"/>
              </a:xfrm>
              <a:custGeom>
                <a:avLst/>
                <a:gdLst/>
                <a:ahLst/>
                <a:cxnLst>
                  <a:cxn ang="0">
                    <a:pos x="3" y="31"/>
                  </a:cxn>
                  <a:cxn ang="0">
                    <a:pos x="6" y="39"/>
                  </a:cxn>
                  <a:cxn ang="0">
                    <a:pos x="18" y="31"/>
                  </a:cxn>
                  <a:cxn ang="0">
                    <a:pos x="43" y="0"/>
                  </a:cxn>
                  <a:cxn ang="0">
                    <a:pos x="0" y="21"/>
                  </a:cxn>
                  <a:cxn ang="0">
                    <a:pos x="3" y="31"/>
                  </a:cxn>
                </a:cxnLst>
                <a:rect l="0" t="0" r="r" b="b"/>
                <a:pathLst>
                  <a:path w="43" h="39">
                    <a:moveTo>
                      <a:pt x="3" y="31"/>
                    </a:moveTo>
                    <a:cubicBezTo>
                      <a:pt x="4" y="34"/>
                      <a:pt x="5" y="36"/>
                      <a:pt x="6" y="39"/>
                    </a:cubicBezTo>
                    <a:cubicBezTo>
                      <a:pt x="10" y="37"/>
                      <a:pt x="14" y="34"/>
                      <a:pt x="18" y="31"/>
                    </a:cubicBezTo>
                    <a:cubicBezTo>
                      <a:pt x="28" y="23"/>
                      <a:pt x="37" y="12"/>
                      <a:pt x="43" y="0"/>
                    </a:cubicBezTo>
                    <a:cubicBezTo>
                      <a:pt x="27" y="10"/>
                      <a:pt x="10" y="17"/>
                      <a:pt x="0" y="21"/>
                    </a:cubicBezTo>
                    <a:cubicBezTo>
                      <a:pt x="1" y="24"/>
                      <a:pt x="2" y="28"/>
                      <a:pt x="3" y="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77B7"/>
                  </a:solidFill>
                  <a:effectLst/>
                  <a:uLnTx/>
                  <a:uFillTx/>
                  <a:latin typeface="Arial" panose="020B0604020202020204" pitchFamily="34" charset="0"/>
                  <a:ea typeface="+mn-ea"/>
                  <a:cs typeface="Arial" panose="020B0604020202020204" pitchFamily="34" charset="0"/>
                </a:endParaRPr>
              </a:p>
            </p:txBody>
          </p:sp>
          <p:sp>
            <p:nvSpPr>
              <p:cNvPr id="38" name="Freeform 36">
                <a:extLst>
                  <a:ext uri="{FF2B5EF4-FFF2-40B4-BE49-F238E27FC236}">
                    <a16:creationId xmlns:a16="http://schemas.microsoft.com/office/drawing/2014/main" id="{BC5957B3-C11E-0314-C088-6B66147F418C}"/>
                  </a:ext>
                </a:extLst>
              </p:cNvPr>
              <p:cNvSpPr>
                <a:spLocks/>
              </p:cNvSpPr>
              <p:nvPr/>
            </p:nvSpPr>
            <p:spPr bwMode="auto">
              <a:xfrm>
                <a:off x="4949775" y="2049611"/>
                <a:ext cx="274638" cy="117475"/>
              </a:xfrm>
              <a:custGeom>
                <a:avLst/>
                <a:gdLst/>
                <a:ahLst/>
                <a:cxnLst>
                  <a:cxn ang="0">
                    <a:pos x="56" y="78"/>
                  </a:cxn>
                  <a:cxn ang="0">
                    <a:pos x="57" y="74"/>
                  </a:cxn>
                  <a:cxn ang="0">
                    <a:pos x="65" y="69"/>
                  </a:cxn>
                  <a:cxn ang="0">
                    <a:pos x="117" y="69"/>
                  </a:cxn>
                  <a:cxn ang="0">
                    <a:pos x="126" y="74"/>
                  </a:cxn>
                  <a:cxn ang="0">
                    <a:pos x="127" y="78"/>
                  </a:cxn>
                  <a:cxn ang="0">
                    <a:pos x="150" y="67"/>
                  </a:cxn>
                  <a:cxn ang="0">
                    <a:pos x="177" y="50"/>
                  </a:cxn>
                  <a:cxn ang="0">
                    <a:pos x="179" y="44"/>
                  </a:cxn>
                  <a:cxn ang="0">
                    <a:pos x="178" y="0"/>
                  </a:cxn>
                  <a:cxn ang="0">
                    <a:pos x="91" y="21"/>
                  </a:cxn>
                  <a:cxn ang="0">
                    <a:pos x="5" y="0"/>
                  </a:cxn>
                  <a:cxn ang="0">
                    <a:pos x="4" y="4"/>
                  </a:cxn>
                  <a:cxn ang="0">
                    <a:pos x="5" y="50"/>
                  </a:cxn>
                  <a:cxn ang="0">
                    <a:pos x="33" y="67"/>
                  </a:cxn>
                  <a:cxn ang="0">
                    <a:pos x="56" y="78"/>
                  </a:cxn>
                </a:cxnLst>
                <a:rect l="0" t="0" r="r" b="b"/>
                <a:pathLst>
                  <a:path w="182" h="78">
                    <a:moveTo>
                      <a:pt x="56" y="78"/>
                    </a:moveTo>
                    <a:cubicBezTo>
                      <a:pt x="56" y="76"/>
                      <a:pt x="56" y="75"/>
                      <a:pt x="57" y="74"/>
                    </a:cubicBezTo>
                    <a:cubicBezTo>
                      <a:pt x="58" y="70"/>
                      <a:pt x="62" y="68"/>
                      <a:pt x="65" y="69"/>
                    </a:cubicBezTo>
                    <a:cubicBezTo>
                      <a:pt x="82" y="73"/>
                      <a:pt x="100" y="73"/>
                      <a:pt x="117" y="69"/>
                    </a:cubicBezTo>
                    <a:cubicBezTo>
                      <a:pt x="121" y="68"/>
                      <a:pt x="125" y="70"/>
                      <a:pt x="126" y="74"/>
                    </a:cubicBezTo>
                    <a:cubicBezTo>
                      <a:pt x="126" y="75"/>
                      <a:pt x="127" y="76"/>
                      <a:pt x="127" y="78"/>
                    </a:cubicBezTo>
                    <a:cubicBezTo>
                      <a:pt x="133" y="75"/>
                      <a:pt x="141" y="72"/>
                      <a:pt x="150" y="67"/>
                    </a:cubicBezTo>
                    <a:cubicBezTo>
                      <a:pt x="159" y="63"/>
                      <a:pt x="169" y="57"/>
                      <a:pt x="177" y="50"/>
                    </a:cubicBezTo>
                    <a:cubicBezTo>
                      <a:pt x="178" y="48"/>
                      <a:pt x="178" y="46"/>
                      <a:pt x="179" y="44"/>
                    </a:cubicBezTo>
                    <a:cubicBezTo>
                      <a:pt x="182" y="29"/>
                      <a:pt x="182" y="14"/>
                      <a:pt x="178" y="0"/>
                    </a:cubicBezTo>
                    <a:cubicBezTo>
                      <a:pt x="165" y="4"/>
                      <a:pt x="115" y="21"/>
                      <a:pt x="91" y="21"/>
                    </a:cubicBezTo>
                    <a:cubicBezTo>
                      <a:pt x="68" y="21"/>
                      <a:pt x="18" y="5"/>
                      <a:pt x="5" y="0"/>
                    </a:cubicBezTo>
                    <a:cubicBezTo>
                      <a:pt x="4" y="1"/>
                      <a:pt x="4" y="2"/>
                      <a:pt x="4" y="4"/>
                    </a:cubicBezTo>
                    <a:cubicBezTo>
                      <a:pt x="0" y="20"/>
                      <a:pt x="1" y="36"/>
                      <a:pt x="5" y="50"/>
                    </a:cubicBezTo>
                    <a:cubicBezTo>
                      <a:pt x="14" y="57"/>
                      <a:pt x="24" y="63"/>
                      <a:pt x="33" y="67"/>
                    </a:cubicBezTo>
                    <a:cubicBezTo>
                      <a:pt x="42" y="72"/>
                      <a:pt x="50" y="75"/>
                      <a:pt x="56" y="7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77B7"/>
                  </a:solidFill>
                  <a:effectLst/>
                  <a:uLnTx/>
                  <a:uFillTx/>
                  <a:latin typeface="Arial" panose="020B0604020202020204" pitchFamily="34" charset="0"/>
                  <a:ea typeface="+mn-ea"/>
                  <a:cs typeface="Arial" panose="020B0604020202020204" pitchFamily="34" charset="0"/>
                </a:endParaRPr>
              </a:p>
            </p:txBody>
          </p:sp>
          <p:sp>
            <p:nvSpPr>
              <p:cNvPr id="39" name="Freeform 37">
                <a:extLst>
                  <a:ext uri="{FF2B5EF4-FFF2-40B4-BE49-F238E27FC236}">
                    <a16:creationId xmlns:a16="http://schemas.microsoft.com/office/drawing/2014/main" id="{909AB941-AE3D-F0E6-65E0-6EDC33736690}"/>
                  </a:ext>
                </a:extLst>
              </p:cNvPr>
              <p:cNvSpPr>
                <a:spLocks/>
              </p:cNvSpPr>
              <p:nvPr/>
            </p:nvSpPr>
            <p:spPr bwMode="auto">
              <a:xfrm>
                <a:off x="4967238" y="2146449"/>
                <a:ext cx="63500" cy="58737"/>
              </a:xfrm>
              <a:custGeom>
                <a:avLst/>
                <a:gdLst/>
                <a:ahLst/>
                <a:cxnLst>
                  <a:cxn ang="0">
                    <a:pos x="39" y="31"/>
                  </a:cxn>
                  <a:cxn ang="0">
                    <a:pos x="42" y="21"/>
                  </a:cxn>
                  <a:cxn ang="0">
                    <a:pos x="0" y="0"/>
                  </a:cxn>
                  <a:cxn ang="0">
                    <a:pos x="25" y="31"/>
                  </a:cxn>
                  <a:cxn ang="0">
                    <a:pos x="37" y="39"/>
                  </a:cxn>
                  <a:cxn ang="0">
                    <a:pos x="39" y="31"/>
                  </a:cxn>
                </a:cxnLst>
                <a:rect l="0" t="0" r="r" b="b"/>
                <a:pathLst>
                  <a:path w="42" h="39">
                    <a:moveTo>
                      <a:pt x="39" y="31"/>
                    </a:moveTo>
                    <a:cubicBezTo>
                      <a:pt x="40" y="28"/>
                      <a:pt x="41" y="24"/>
                      <a:pt x="42" y="21"/>
                    </a:cubicBezTo>
                    <a:cubicBezTo>
                      <a:pt x="32" y="17"/>
                      <a:pt x="16" y="10"/>
                      <a:pt x="0" y="0"/>
                    </a:cubicBezTo>
                    <a:cubicBezTo>
                      <a:pt x="5" y="12"/>
                      <a:pt x="14" y="22"/>
                      <a:pt x="25" y="31"/>
                    </a:cubicBezTo>
                    <a:cubicBezTo>
                      <a:pt x="29" y="34"/>
                      <a:pt x="33" y="36"/>
                      <a:pt x="37" y="39"/>
                    </a:cubicBezTo>
                    <a:cubicBezTo>
                      <a:pt x="38" y="36"/>
                      <a:pt x="38" y="34"/>
                      <a:pt x="39" y="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77B7"/>
                  </a:solidFill>
                  <a:effectLst/>
                  <a:uLnTx/>
                  <a:uFillTx/>
                  <a:latin typeface="Arial" panose="020B0604020202020204" pitchFamily="34" charset="0"/>
                  <a:ea typeface="+mn-ea"/>
                  <a:cs typeface="Arial" panose="020B0604020202020204" pitchFamily="34" charset="0"/>
                </a:endParaRPr>
              </a:p>
            </p:txBody>
          </p:sp>
          <p:sp>
            <p:nvSpPr>
              <p:cNvPr id="40" name="Freeform 38">
                <a:extLst>
                  <a:ext uri="{FF2B5EF4-FFF2-40B4-BE49-F238E27FC236}">
                    <a16:creationId xmlns:a16="http://schemas.microsoft.com/office/drawing/2014/main" id="{71BD33F4-F1D6-38AD-FABF-30B5BA576576}"/>
                  </a:ext>
                </a:extLst>
              </p:cNvPr>
              <p:cNvSpPr>
                <a:spLocks/>
              </p:cNvSpPr>
              <p:nvPr/>
            </p:nvSpPr>
            <p:spPr bwMode="auto">
              <a:xfrm>
                <a:off x="4956125" y="1840061"/>
                <a:ext cx="265113" cy="230187"/>
              </a:xfrm>
              <a:custGeom>
                <a:avLst/>
                <a:gdLst/>
                <a:ahLst/>
                <a:cxnLst>
                  <a:cxn ang="0">
                    <a:pos x="3" y="131"/>
                  </a:cxn>
                  <a:cxn ang="0">
                    <a:pos x="87" y="152"/>
                  </a:cxn>
                  <a:cxn ang="0">
                    <a:pos x="172" y="131"/>
                  </a:cxn>
                  <a:cxn ang="0">
                    <a:pos x="175" y="130"/>
                  </a:cxn>
                  <a:cxn ang="0">
                    <a:pos x="174" y="118"/>
                  </a:cxn>
                  <a:cxn ang="0">
                    <a:pos x="149" y="18"/>
                  </a:cxn>
                  <a:cxn ang="0">
                    <a:pos x="87" y="0"/>
                  </a:cxn>
                  <a:cxn ang="0">
                    <a:pos x="25" y="18"/>
                  </a:cxn>
                  <a:cxn ang="0">
                    <a:pos x="1" y="117"/>
                  </a:cxn>
                  <a:cxn ang="0">
                    <a:pos x="0" y="130"/>
                  </a:cxn>
                  <a:cxn ang="0">
                    <a:pos x="3" y="131"/>
                  </a:cxn>
                </a:cxnLst>
                <a:rect l="0" t="0" r="r" b="b"/>
                <a:pathLst>
                  <a:path w="175" h="152">
                    <a:moveTo>
                      <a:pt x="3" y="131"/>
                    </a:moveTo>
                    <a:cubicBezTo>
                      <a:pt x="16" y="136"/>
                      <a:pt x="65" y="152"/>
                      <a:pt x="87" y="152"/>
                    </a:cubicBezTo>
                    <a:cubicBezTo>
                      <a:pt x="109" y="152"/>
                      <a:pt x="159" y="136"/>
                      <a:pt x="172" y="131"/>
                    </a:cubicBezTo>
                    <a:cubicBezTo>
                      <a:pt x="173" y="131"/>
                      <a:pt x="175" y="130"/>
                      <a:pt x="175" y="130"/>
                    </a:cubicBezTo>
                    <a:cubicBezTo>
                      <a:pt x="175" y="130"/>
                      <a:pt x="174" y="125"/>
                      <a:pt x="174" y="118"/>
                    </a:cubicBezTo>
                    <a:cubicBezTo>
                      <a:pt x="173" y="91"/>
                      <a:pt x="167" y="31"/>
                      <a:pt x="149" y="18"/>
                    </a:cubicBezTo>
                    <a:cubicBezTo>
                      <a:pt x="126" y="0"/>
                      <a:pt x="87" y="0"/>
                      <a:pt x="87" y="0"/>
                    </a:cubicBezTo>
                    <a:cubicBezTo>
                      <a:pt x="87" y="0"/>
                      <a:pt x="49" y="0"/>
                      <a:pt x="25" y="18"/>
                    </a:cubicBezTo>
                    <a:cubicBezTo>
                      <a:pt x="7" y="31"/>
                      <a:pt x="2" y="91"/>
                      <a:pt x="1" y="117"/>
                    </a:cubicBezTo>
                    <a:cubicBezTo>
                      <a:pt x="0" y="125"/>
                      <a:pt x="0" y="130"/>
                      <a:pt x="0" y="130"/>
                    </a:cubicBezTo>
                    <a:cubicBezTo>
                      <a:pt x="0" y="130"/>
                      <a:pt x="1" y="131"/>
                      <a:pt x="3"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77B7"/>
                  </a:solidFill>
                  <a:effectLst/>
                  <a:uLnTx/>
                  <a:uFillTx/>
                  <a:latin typeface="Arial" panose="020B0604020202020204" pitchFamily="34" charset="0"/>
                  <a:ea typeface="+mn-ea"/>
                  <a:cs typeface="Arial" panose="020B0604020202020204" pitchFamily="34" charset="0"/>
                </a:endParaRPr>
              </a:p>
            </p:txBody>
          </p:sp>
        </p:grpSp>
        <p:grpSp>
          <p:nvGrpSpPr>
            <p:cNvPr id="9" name="Group 8">
              <a:extLst>
                <a:ext uri="{FF2B5EF4-FFF2-40B4-BE49-F238E27FC236}">
                  <a16:creationId xmlns:a16="http://schemas.microsoft.com/office/drawing/2014/main" id="{470462EC-3828-0211-FCB6-8225487E6C9A}"/>
                </a:ext>
              </a:extLst>
            </p:cNvPr>
            <p:cNvGrpSpPr/>
            <p:nvPr/>
          </p:nvGrpSpPr>
          <p:grpSpPr>
            <a:xfrm>
              <a:off x="6686005" y="3891539"/>
              <a:ext cx="446226" cy="551625"/>
              <a:chOff x="6532563" y="3567113"/>
              <a:chExt cx="1168400" cy="1423987"/>
            </a:xfrm>
            <a:solidFill>
              <a:srgbClr val="FFFFFF"/>
            </a:solidFill>
          </p:grpSpPr>
          <p:sp>
            <p:nvSpPr>
              <p:cNvPr id="16" name="Freeform 135">
                <a:extLst>
                  <a:ext uri="{FF2B5EF4-FFF2-40B4-BE49-F238E27FC236}">
                    <a16:creationId xmlns:a16="http://schemas.microsoft.com/office/drawing/2014/main" id="{07E4A59E-D268-A582-397C-BA0E6166EC59}"/>
                  </a:ext>
                </a:extLst>
              </p:cNvPr>
              <p:cNvSpPr>
                <a:spLocks noEditPoints="1"/>
              </p:cNvSpPr>
              <p:nvPr/>
            </p:nvSpPr>
            <p:spPr bwMode="auto">
              <a:xfrm>
                <a:off x="7073900" y="3867150"/>
                <a:ext cx="627063" cy="1123950"/>
              </a:xfrm>
              <a:custGeom>
                <a:avLst/>
                <a:gdLst/>
                <a:ahLst/>
                <a:cxnLst>
                  <a:cxn ang="0">
                    <a:pos x="8" y="180"/>
                  </a:cxn>
                  <a:cxn ang="0">
                    <a:pos x="44" y="182"/>
                  </a:cxn>
                  <a:cxn ang="0">
                    <a:pos x="60" y="181"/>
                  </a:cxn>
                  <a:cxn ang="0">
                    <a:pos x="62" y="181"/>
                  </a:cxn>
                  <a:cxn ang="0">
                    <a:pos x="77" y="184"/>
                  </a:cxn>
                  <a:cxn ang="0">
                    <a:pos x="130" y="144"/>
                  </a:cxn>
                  <a:cxn ang="0">
                    <a:pos x="128" y="180"/>
                  </a:cxn>
                  <a:cxn ang="0">
                    <a:pos x="162" y="146"/>
                  </a:cxn>
                  <a:cxn ang="0">
                    <a:pos x="178" y="99"/>
                  </a:cxn>
                  <a:cxn ang="0">
                    <a:pos x="179" y="78"/>
                  </a:cxn>
                  <a:cxn ang="0">
                    <a:pos x="179" y="77"/>
                  </a:cxn>
                  <a:cxn ang="0">
                    <a:pos x="217" y="35"/>
                  </a:cxn>
                  <a:cxn ang="0">
                    <a:pos x="217" y="35"/>
                  </a:cxn>
                  <a:cxn ang="0">
                    <a:pos x="219" y="35"/>
                  </a:cxn>
                  <a:cxn ang="0">
                    <a:pos x="259" y="73"/>
                  </a:cxn>
                  <a:cxn ang="0">
                    <a:pos x="259" y="78"/>
                  </a:cxn>
                  <a:cxn ang="0">
                    <a:pos x="247" y="152"/>
                  </a:cxn>
                  <a:cxn ang="0">
                    <a:pos x="167" y="250"/>
                  </a:cxn>
                  <a:cxn ang="0">
                    <a:pos x="129" y="266"/>
                  </a:cxn>
                  <a:cxn ang="0">
                    <a:pos x="129" y="267"/>
                  </a:cxn>
                  <a:cxn ang="0">
                    <a:pos x="129" y="512"/>
                  </a:cxn>
                  <a:cxn ang="0">
                    <a:pos x="189" y="529"/>
                  </a:cxn>
                  <a:cxn ang="0">
                    <a:pos x="183" y="693"/>
                  </a:cxn>
                  <a:cxn ang="0">
                    <a:pos x="232" y="744"/>
                  </a:cxn>
                  <a:cxn ang="0">
                    <a:pos x="233" y="744"/>
                  </a:cxn>
                  <a:cxn ang="0">
                    <a:pos x="283" y="696"/>
                  </a:cxn>
                  <a:cxn ang="0">
                    <a:pos x="289" y="528"/>
                  </a:cxn>
                  <a:cxn ang="0">
                    <a:pos x="390" y="498"/>
                  </a:cxn>
                  <a:cxn ang="0">
                    <a:pos x="234" y="3"/>
                  </a:cxn>
                  <a:cxn ang="0">
                    <a:pos x="167" y="15"/>
                  </a:cxn>
                  <a:cxn ang="0">
                    <a:pos x="155" y="29"/>
                  </a:cxn>
                  <a:cxn ang="0">
                    <a:pos x="86" y="98"/>
                  </a:cxn>
                  <a:cxn ang="0">
                    <a:pos x="24" y="141"/>
                  </a:cxn>
                  <a:cxn ang="0">
                    <a:pos x="2" y="151"/>
                  </a:cxn>
                  <a:cxn ang="0">
                    <a:pos x="0" y="155"/>
                  </a:cxn>
                  <a:cxn ang="0">
                    <a:pos x="8" y="180"/>
                  </a:cxn>
                  <a:cxn ang="0">
                    <a:pos x="185" y="392"/>
                  </a:cxn>
                  <a:cxn ang="0">
                    <a:pos x="180" y="375"/>
                  </a:cxn>
                  <a:cxn ang="0">
                    <a:pos x="194" y="372"/>
                  </a:cxn>
                  <a:cxn ang="0">
                    <a:pos x="248" y="358"/>
                  </a:cxn>
                  <a:cxn ang="0">
                    <a:pos x="250" y="370"/>
                  </a:cxn>
                  <a:cxn ang="0">
                    <a:pos x="193" y="389"/>
                  </a:cxn>
                  <a:cxn ang="0">
                    <a:pos x="185" y="392"/>
                  </a:cxn>
                </a:cxnLst>
                <a:rect l="0" t="0" r="r" b="b"/>
                <a:pathLst>
                  <a:path w="415" h="744">
                    <a:moveTo>
                      <a:pt x="8" y="180"/>
                    </a:moveTo>
                    <a:cubicBezTo>
                      <a:pt x="19" y="181"/>
                      <a:pt x="31" y="182"/>
                      <a:pt x="44" y="182"/>
                    </a:cubicBezTo>
                    <a:cubicBezTo>
                      <a:pt x="49" y="182"/>
                      <a:pt x="55" y="182"/>
                      <a:pt x="60" y="181"/>
                    </a:cubicBezTo>
                    <a:cubicBezTo>
                      <a:pt x="61" y="181"/>
                      <a:pt x="61" y="181"/>
                      <a:pt x="62" y="181"/>
                    </a:cubicBezTo>
                    <a:cubicBezTo>
                      <a:pt x="67" y="181"/>
                      <a:pt x="72" y="182"/>
                      <a:pt x="77" y="184"/>
                    </a:cubicBezTo>
                    <a:cubicBezTo>
                      <a:pt x="96" y="172"/>
                      <a:pt x="114" y="158"/>
                      <a:pt x="130" y="144"/>
                    </a:cubicBezTo>
                    <a:cubicBezTo>
                      <a:pt x="129" y="156"/>
                      <a:pt x="129" y="168"/>
                      <a:pt x="128" y="180"/>
                    </a:cubicBezTo>
                    <a:cubicBezTo>
                      <a:pt x="142" y="172"/>
                      <a:pt x="153" y="161"/>
                      <a:pt x="162" y="146"/>
                    </a:cubicBezTo>
                    <a:cubicBezTo>
                      <a:pt x="171" y="131"/>
                      <a:pt x="175" y="113"/>
                      <a:pt x="178" y="99"/>
                    </a:cubicBezTo>
                    <a:cubicBezTo>
                      <a:pt x="179" y="90"/>
                      <a:pt x="179" y="82"/>
                      <a:pt x="179" y="78"/>
                    </a:cubicBezTo>
                    <a:cubicBezTo>
                      <a:pt x="179" y="77"/>
                      <a:pt x="179" y="77"/>
                      <a:pt x="179" y="77"/>
                    </a:cubicBezTo>
                    <a:cubicBezTo>
                      <a:pt x="178" y="55"/>
                      <a:pt x="195" y="36"/>
                      <a:pt x="217" y="35"/>
                    </a:cubicBezTo>
                    <a:cubicBezTo>
                      <a:pt x="217" y="35"/>
                      <a:pt x="217" y="35"/>
                      <a:pt x="217" y="35"/>
                    </a:cubicBezTo>
                    <a:cubicBezTo>
                      <a:pt x="218" y="35"/>
                      <a:pt x="219" y="35"/>
                      <a:pt x="219" y="35"/>
                    </a:cubicBezTo>
                    <a:cubicBezTo>
                      <a:pt x="241" y="35"/>
                      <a:pt x="258" y="51"/>
                      <a:pt x="259" y="73"/>
                    </a:cubicBezTo>
                    <a:cubicBezTo>
                      <a:pt x="259" y="73"/>
                      <a:pt x="259" y="75"/>
                      <a:pt x="259" y="78"/>
                    </a:cubicBezTo>
                    <a:cubicBezTo>
                      <a:pt x="259" y="95"/>
                      <a:pt x="257" y="122"/>
                      <a:pt x="247" y="152"/>
                    </a:cubicBezTo>
                    <a:cubicBezTo>
                      <a:pt x="236" y="182"/>
                      <a:pt x="214" y="223"/>
                      <a:pt x="167" y="250"/>
                    </a:cubicBezTo>
                    <a:cubicBezTo>
                      <a:pt x="155" y="257"/>
                      <a:pt x="143" y="262"/>
                      <a:pt x="129" y="266"/>
                    </a:cubicBezTo>
                    <a:cubicBezTo>
                      <a:pt x="129" y="266"/>
                      <a:pt x="129" y="267"/>
                      <a:pt x="129" y="267"/>
                    </a:cubicBezTo>
                    <a:cubicBezTo>
                      <a:pt x="131" y="333"/>
                      <a:pt x="106" y="479"/>
                      <a:pt x="129" y="512"/>
                    </a:cubicBezTo>
                    <a:cubicBezTo>
                      <a:pt x="135" y="521"/>
                      <a:pt x="158" y="526"/>
                      <a:pt x="189" y="529"/>
                    </a:cubicBezTo>
                    <a:cubicBezTo>
                      <a:pt x="183" y="693"/>
                      <a:pt x="183" y="693"/>
                      <a:pt x="183" y="693"/>
                    </a:cubicBezTo>
                    <a:cubicBezTo>
                      <a:pt x="182" y="720"/>
                      <a:pt x="204" y="743"/>
                      <a:pt x="232" y="744"/>
                    </a:cubicBezTo>
                    <a:cubicBezTo>
                      <a:pt x="232" y="744"/>
                      <a:pt x="233" y="744"/>
                      <a:pt x="233" y="744"/>
                    </a:cubicBezTo>
                    <a:cubicBezTo>
                      <a:pt x="260" y="744"/>
                      <a:pt x="282" y="723"/>
                      <a:pt x="283" y="696"/>
                    </a:cubicBezTo>
                    <a:cubicBezTo>
                      <a:pt x="289" y="528"/>
                      <a:pt x="289" y="528"/>
                      <a:pt x="289" y="528"/>
                    </a:cubicBezTo>
                    <a:cubicBezTo>
                      <a:pt x="342" y="524"/>
                      <a:pt x="388" y="513"/>
                      <a:pt x="390" y="498"/>
                    </a:cubicBezTo>
                    <a:cubicBezTo>
                      <a:pt x="415" y="275"/>
                      <a:pt x="353" y="10"/>
                      <a:pt x="234" y="3"/>
                    </a:cubicBezTo>
                    <a:cubicBezTo>
                      <a:pt x="186" y="0"/>
                      <a:pt x="177" y="7"/>
                      <a:pt x="167" y="15"/>
                    </a:cubicBezTo>
                    <a:cubicBezTo>
                      <a:pt x="162" y="18"/>
                      <a:pt x="158" y="23"/>
                      <a:pt x="155" y="29"/>
                    </a:cubicBezTo>
                    <a:cubicBezTo>
                      <a:pt x="143" y="42"/>
                      <a:pt x="117" y="71"/>
                      <a:pt x="86" y="98"/>
                    </a:cubicBezTo>
                    <a:cubicBezTo>
                      <a:pt x="66" y="114"/>
                      <a:pt x="45" y="130"/>
                      <a:pt x="24" y="141"/>
                    </a:cubicBezTo>
                    <a:cubicBezTo>
                      <a:pt x="17" y="145"/>
                      <a:pt x="9" y="148"/>
                      <a:pt x="2" y="151"/>
                    </a:cubicBezTo>
                    <a:cubicBezTo>
                      <a:pt x="1" y="152"/>
                      <a:pt x="0" y="154"/>
                      <a:pt x="0" y="155"/>
                    </a:cubicBezTo>
                    <a:cubicBezTo>
                      <a:pt x="6" y="163"/>
                      <a:pt x="8" y="172"/>
                      <a:pt x="8" y="180"/>
                    </a:cubicBezTo>
                    <a:close/>
                    <a:moveTo>
                      <a:pt x="185" y="392"/>
                    </a:moveTo>
                    <a:cubicBezTo>
                      <a:pt x="180" y="375"/>
                      <a:pt x="180" y="375"/>
                      <a:pt x="180" y="375"/>
                    </a:cubicBezTo>
                    <a:cubicBezTo>
                      <a:pt x="194" y="372"/>
                      <a:pt x="194" y="372"/>
                      <a:pt x="194" y="372"/>
                    </a:cubicBezTo>
                    <a:cubicBezTo>
                      <a:pt x="248" y="358"/>
                      <a:pt x="248" y="358"/>
                      <a:pt x="248" y="358"/>
                    </a:cubicBezTo>
                    <a:cubicBezTo>
                      <a:pt x="250" y="370"/>
                      <a:pt x="250" y="370"/>
                      <a:pt x="250" y="370"/>
                    </a:cubicBezTo>
                    <a:cubicBezTo>
                      <a:pt x="193" y="389"/>
                      <a:pt x="193" y="389"/>
                      <a:pt x="193" y="389"/>
                    </a:cubicBezTo>
                    <a:lnTo>
                      <a:pt x="185" y="3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77B7"/>
                  </a:solidFill>
                  <a:effectLst/>
                  <a:uLnTx/>
                  <a:uFillTx/>
                  <a:latin typeface="Arial" panose="020B0604020202020204" pitchFamily="34" charset="0"/>
                  <a:ea typeface="+mn-ea"/>
                  <a:cs typeface="Arial" panose="020B0604020202020204" pitchFamily="34" charset="0"/>
                </a:endParaRPr>
              </a:p>
            </p:txBody>
          </p:sp>
          <p:sp>
            <p:nvSpPr>
              <p:cNvPr id="17" name="Freeform 136">
                <a:extLst>
                  <a:ext uri="{FF2B5EF4-FFF2-40B4-BE49-F238E27FC236}">
                    <a16:creationId xmlns:a16="http://schemas.microsoft.com/office/drawing/2014/main" id="{58A2192A-49B7-71E8-0992-DDE7CAA833A0}"/>
                  </a:ext>
                </a:extLst>
              </p:cNvPr>
              <p:cNvSpPr>
                <a:spLocks noEditPoints="1"/>
              </p:cNvSpPr>
              <p:nvPr/>
            </p:nvSpPr>
            <p:spPr bwMode="auto">
              <a:xfrm>
                <a:off x="6969125" y="3567113"/>
                <a:ext cx="514350" cy="571500"/>
              </a:xfrm>
              <a:custGeom>
                <a:avLst/>
                <a:gdLst/>
                <a:ahLst/>
                <a:cxnLst>
                  <a:cxn ang="0">
                    <a:pos x="134" y="251"/>
                  </a:cxn>
                  <a:cxn ang="0">
                    <a:pos x="134" y="252"/>
                  </a:cxn>
                  <a:cxn ang="0">
                    <a:pos x="47" y="345"/>
                  </a:cxn>
                  <a:cxn ang="0">
                    <a:pos x="1" y="352"/>
                  </a:cxn>
                  <a:cxn ang="0">
                    <a:pos x="2" y="359"/>
                  </a:cxn>
                  <a:cxn ang="0">
                    <a:pos x="16" y="365"/>
                  </a:cxn>
                  <a:cxn ang="0">
                    <a:pos x="69" y="378"/>
                  </a:cxn>
                  <a:cxn ang="0">
                    <a:pos x="60" y="355"/>
                  </a:cxn>
                  <a:cxn ang="0">
                    <a:pos x="60" y="353"/>
                  </a:cxn>
                  <a:cxn ang="0">
                    <a:pos x="162" y="253"/>
                  </a:cxn>
                  <a:cxn ang="0">
                    <a:pos x="236" y="190"/>
                  </a:cxn>
                  <a:cxn ang="0">
                    <a:pos x="246" y="190"/>
                  </a:cxn>
                  <a:cxn ang="0">
                    <a:pos x="264" y="186"/>
                  </a:cxn>
                  <a:cxn ang="0">
                    <a:pos x="326" y="75"/>
                  </a:cxn>
                  <a:cxn ang="0">
                    <a:pos x="215" y="13"/>
                  </a:cxn>
                  <a:cxn ang="0">
                    <a:pos x="153" y="124"/>
                  </a:cxn>
                  <a:cxn ang="0">
                    <a:pos x="166" y="152"/>
                  </a:cxn>
                  <a:cxn ang="0">
                    <a:pos x="172" y="159"/>
                  </a:cxn>
                  <a:cxn ang="0">
                    <a:pos x="134" y="251"/>
                  </a:cxn>
                  <a:cxn ang="0">
                    <a:pos x="160" y="235"/>
                  </a:cxn>
                  <a:cxn ang="0">
                    <a:pos x="185" y="171"/>
                  </a:cxn>
                  <a:cxn ang="0">
                    <a:pos x="192" y="176"/>
                  </a:cxn>
                  <a:cxn ang="0">
                    <a:pos x="208" y="184"/>
                  </a:cxn>
                  <a:cxn ang="0">
                    <a:pos x="217" y="187"/>
                  </a:cxn>
                  <a:cxn ang="0">
                    <a:pos x="160" y="235"/>
                  </a:cxn>
                </a:cxnLst>
                <a:rect l="0" t="0" r="r" b="b"/>
                <a:pathLst>
                  <a:path w="340" h="378">
                    <a:moveTo>
                      <a:pt x="134" y="251"/>
                    </a:moveTo>
                    <a:cubicBezTo>
                      <a:pt x="134" y="251"/>
                      <a:pt x="134" y="252"/>
                      <a:pt x="134" y="252"/>
                    </a:cubicBezTo>
                    <a:cubicBezTo>
                      <a:pt x="68" y="297"/>
                      <a:pt x="50" y="335"/>
                      <a:pt x="47" y="345"/>
                    </a:cubicBezTo>
                    <a:cubicBezTo>
                      <a:pt x="29" y="335"/>
                      <a:pt x="8" y="339"/>
                      <a:pt x="1" y="352"/>
                    </a:cubicBezTo>
                    <a:cubicBezTo>
                      <a:pt x="0" y="354"/>
                      <a:pt x="0" y="356"/>
                      <a:pt x="2" y="359"/>
                    </a:cubicBezTo>
                    <a:cubicBezTo>
                      <a:pt x="6" y="361"/>
                      <a:pt x="11" y="363"/>
                      <a:pt x="16" y="365"/>
                    </a:cubicBezTo>
                    <a:cubicBezTo>
                      <a:pt x="32" y="371"/>
                      <a:pt x="49" y="375"/>
                      <a:pt x="69" y="378"/>
                    </a:cubicBezTo>
                    <a:cubicBezTo>
                      <a:pt x="69" y="370"/>
                      <a:pt x="66" y="362"/>
                      <a:pt x="60" y="355"/>
                    </a:cubicBezTo>
                    <a:cubicBezTo>
                      <a:pt x="60" y="354"/>
                      <a:pt x="60" y="354"/>
                      <a:pt x="60" y="353"/>
                    </a:cubicBezTo>
                    <a:cubicBezTo>
                      <a:pt x="65" y="342"/>
                      <a:pt x="86" y="300"/>
                      <a:pt x="162" y="253"/>
                    </a:cubicBezTo>
                    <a:cubicBezTo>
                      <a:pt x="193" y="233"/>
                      <a:pt x="217" y="211"/>
                      <a:pt x="236" y="190"/>
                    </a:cubicBezTo>
                    <a:cubicBezTo>
                      <a:pt x="239" y="190"/>
                      <a:pt x="243" y="190"/>
                      <a:pt x="246" y="190"/>
                    </a:cubicBezTo>
                    <a:cubicBezTo>
                      <a:pt x="252" y="189"/>
                      <a:pt x="258" y="188"/>
                      <a:pt x="264" y="186"/>
                    </a:cubicBezTo>
                    <a:cubicBezTo>
                      <a:pt x="312" y="173"/>
                      <a:pt x="340" y="123"/>
                      <a:pt x="326" y="75"/>
                    </a:cubicBezTo>
                    <a:cubicBezTo>
                      <a:pt x="313" y="28"/>
                      <a:pt x="263" y="0"/>
                      <a:pt x="215" y="13"/>
                    </a:cubicBezTo>
                    <a:cubicBezTo>
                      <a:pt x="167" y="27"/>
                      <a:pt x="139" y="76"/>
                      <a:pt x="153" y="124"/>
                    </a:cubicBezTo>
                    <a:cubicBezTo>
                      <a:pt x="156" y="134"/>
                      <a:pt x="160" y="143"/>
                      <a:pt x="166" y="152"/>
                    </a:cubicBezTo>
                    <a:cubicBezTo>
                      <a:pt x="168" y="154"/>
                      <a:pt x="170" y="157"/>
                      <a:pt x="172" y="159"/>
                    </a:cubicBezTo>
                    <a:cubicBezTo>
                      <a:pt x="164" y="186"/>
                      <a:pt x="152" y="217"/>
                      <a:pt x="134" y="251"/>
                    </a:cubicBezTo>
                    <a:close/>
                    <a:moveTo>
                      <a:pt x="160" y="235"/>
                    </a:moveTo>
                    <a:cubicBezTo>
                      <a:pt x="170" y="212"/>
                      <a:pt x="179" y="191"/>
                      <a:pt x="185" y="171"/>
                    </a:cubicBezTo>
                    <a:cubicBezTo>
                      <a:pt x="187" y="173"/>
                      <a:pt x="189" y="175"/>
                      <a:pt x="192" y="176"/>
                    </a:cubicBezTo>
                    <a:cubicBezTo>
                      <a:pt x="197" y="179"/>
                      <a:pt x="202" y="182"/>
                      <a:pt x="208" y="184"/>
                    </a:cubicBezTo>
                    <a:cubicBezTo>
                      <a:pt x="211" y="185"/>
                      <a:pt x="214" y="186"/>
                      <a:pt x="217" y="187"/>
                    </a:cubicBezTo>
                    <a:cubicBezTo>
                      <a:pt x="202" y="203"/>
                      <a:pt x="183" y="220"/>
                      <a:pt x="160" y="23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77B7"/>
                  </a:solidFill>
                  <a:effectLst/>
                  <a:uLnTx/>
                  <a:uFillTx/>
                  <a:latin typeface="Arial" panose="020B0604020202020204" pitchFamily="34" charset="0"/>
                  <a:ea typeface="+mn-ea"/>
                  <a:cs typeface="Arial" panose="020B0604020202020204" pitchFamily="34" charset="0"/>
                </a:endParaRPr>
              </a:p>
            </p:txBody>
          </p:sp>
          <p:sp>
            <p:nvSpPr>
              <p:cNvPr id="18" name="Freeform 137">
                <a:extLst>
                  <a:ext uri="{FF2B5EF4-FFF2-40B4-BE49-F238E27FC236}">
                    <a16:creationId xmlns:a16="http://schemas.microsoft.com/office/drawing/2014/main" id="{0CEA28D9-FB78-AC4F-2E83-3AB2D7D95B2C}"/>
                  </a:ext>
                </a:extLst>
              </p:cNvPr>
              <p:cNvSpPr>
                <a:spLocks/>
              </p:cNvSpPr>
              <p:nvPr/>
            </p:nvSpPr>
            <p:spPr bwMode="auto">
              <a:xfrm>
                <a:off x="6745288" y="3630613"/>
                <a:ext cx="307975" cy="306387"/>
              </a:xfrm>
              <a:custGeom>
                <a:avLst/>
                <a:gdLst/>
                <a:ahLst/>
                <a:cxnLst>
                  <a:cxn ang="0">
                    <a:pos x="187" y="131"/>
                  </a:cxn>
                  <a:cxn ang="0">
                    <a:pos x="131" y="16"/>
                  </a:cxn>
                  <a:cxn ang="0">
                    <a:pos x="17" y="72"/>
                  </a:cxn>
                  <a:cxn ang="0">
                    <a:pos x="72" y="186"/>
                  </a:cxn>
                  <a:cxn ang="0">
                    <a:pos x="187" y="131"/>
                  </a:cxn>
                </a:cxnLst>
                <a:rect l="0" t="0" r="r" b="b"/>
                <a:pathLst>
                  <a:path w="203" h="203">
                    <a:moveTo>
                      <a:pt x="187" y="131"/>
                    </a:moveTo>
                    <a:cubicBezTo>
                      <a:pt x="203" y="84"/>
                      <a:pt x="178" y="33"/>
                      <a:pt x="131" y="16"/>
                    </a:cubicBezTo>
                    <a:cubicBezTo>
                      <a:pt x="85" y="0"/>
                      <a:pt x="33" y="25"/>
                      <a:pt x="17" y="72"/>
                    </a:cubicBezTo>
                    <a:cubicBezTo>
                      <a:pt x="0" y="118"/>
                      <a:pt x="25" y="170"/>
                      <a:pt x="72" y="186"/>
                    </a:cubicBezTo>
                    <a:cubicBezTo>
                      <a:pt x="119" y="203"/>
                      <a:pt x="170" y="178"/>
                      <a:pt x="187"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77B7"/>
                  </a:solidFill>
                  <a:effectLst/>
                  <a:uLnTx/>
                  <a:uFillTx/>
                  <a:latin typeface="Arial" panose="020B0604020202020204" pitchFamily="34" charset="0"/>
                  <a:ea typeface="+mn-ea"/>
                  <a:cs typeface="Arial" panose="020B0604020202020204" pitchFamily="34" charset="0"/>
                </a:endParaRPr>
              </a:p>
            </p:txBody>
          </p:sp>
          <p:sp>
            <p:nvSpPr>
              <p:cNvPr id="19" name="Freeform 138">
                <a:extLst>
                  <a:ext uri="{FF2B5EF4-FFF2-40B4-BE49-F238E27FC236}">
                    <a16:creationId xmlns:a16="http://schemas.microsoft.com/office/drawing/2014/main" id="{3911A5ED-F9ED-280A-48DC-ED90CAFB19C1}"/>
                  </a:ext>
                </a:extLst>
              </p:cNvPr>
              <p:cNvSpPr>
                <a:spLocks/>
              </p:cNvSpPr>
              <p:nvPr/>
            </p:nvSpPr>
            <p:spPr bwMode="auto">
              <a:xfrm>
                <a:off x="6619875" y="3924300"/>
                <a:ext cx="469900" cy="925512"/>
              </a:xfrm>
              <a:custGeom>
                <a:avLst/>
                <a:gdLst/>
                <a:ahLst/>
                <a:cxnLst>
                  <a:cxn ang="0">
                    <a:pos x="48" y="69"/>
                  </a:cxn>
                  <a:cxn ang="0">
                    <a:pos x="1" y="287"/>
                  </a:cxn>
                  <a:cxn ang="0">
                    <a:pos x="86" y="367"/>
                  </a:cxn>
                  <a:cxn ang="0">
                    <a:pos x="99" y="368"/>
                  </a:cxn>
                  <a:cxn ang="0">
                    <a:pos x="108" y="369"/>
                  </a:cxn>
                  <a:cxn ang="0">
                    <a:pos x="188" y="391"/>
                  </a:cxn>
                  <a:cxn ang="0">
                    <a:pos x="209" y="419"/>
                  </a:cxn>
                  <a:cxn ang="0">
                    <a:pos x="219" y="476"/>
                  </a:cxn>
                  <a:cxn ang="0">
                    <a:pos x="209" y="557"/>
                  </a:cxn>
                  <a:cxn ang="0">
                    <a:pos x="244" y="612"/>
                  </a:cxn>
                  <a:cxn ang="0">
                    <a:pos x="254" y="613"/>
                  </a:cxn>
                  <a:cxn ang="0">
                    <a:pos x="299" y="577"/>
                  </a:cxn>
                  <a:cxn ang="0">
                    <a:pos x="311" y="476"/>
                  </a:cxn>
                  <a:cxn ang="0">
                    <a:pos x="294" y="384"/>
                  </a:cxn>
                  <a:cxn ang="0">
                    <a:pos x="214" y="299"/>
                  </a:cxn>
                  <a:cxn ang="0">
                    <a:pos x="143" y="279"/>
                  </a:cxn>
                  <a:cxn ang="0">
                    <a:pos x="165" y="175"/>
                  </a:cxn>
                  <a:cxn ang="0">
                    <a:pos x="142" y="156"/>
                  </a:cxn>
                  <a:cxn ang="0">
                    <a:pos x="93" y="80"/>
                  </a:cxn>
                  <a:cxn ang="0">
                    <a:pos x="97" y="50"/>
                  </a:cxn>
                  <a:cxn ang="0">
                    <a:pos x="121" y="31"/>
                  </a:cxn>
                  <a:cxn ang="0">
                    <a:pos x="132" y="30"/>
                  </a:cxn>
                  <a:cxn ang="0">
                    <a:pos x="170" y="59"/>
                  </a:cxn>
                  <a:cxn ang="0">
                    <a:pos x="171" y="61"/>
                  </a:cxn>
                  <a:cxn ang="0">
                    <a:pos x="175" y="69"/>
                  </a:cxn>
                  <a:cxn ang="0">
                    <a:pos x="191" y="92"/>
                  </a:cxn>
                  <a:cxn ang="0">
                    <a:pos x="158" y="12"/>
                  </a:cxn>
                  <a:cxn ang="0">
                    <a:pos x="48" y="69"/>
                  </a:cxn>
                </a:cxnLst>
                <a:rect l="0" t="0" r="r" b="b"/>
                <a:pathLst>
                  <a:path w="311" h="613">
                    <a:moveTo>
                      <a:pt x="48" y="69"/>
                    </a:moveTo>
                    <a:cubicBezTo>
                      <a:pt x="12" y="146"/>
                      <a:pt x="0" y="198"/>
                      <a:pt x="1" y="287"/>
                    </a:cubicBezTo>
                    <a:cubicBezTo>
                      <a:pt x="6" y="352"/>
                      <a:pt x="49" y="364"/>
                      <a:pt x="86" y="367"/>
                    </a:cubicBezTo>
                    <a:cubicBezTo>
                      <a:pt x="90" y="368"/>
                      <a:pt x="95" y="368"/>
                      <a:pt x="99" y="368"/>
                    </a:cubicBezTo>
                    <a:cubicBezTo>
                      <a:pt x="101" y="369"/>
                      <a:pt x="104" y="369"/>
                      <a:pt x="108" y="369"/>
                    </a:cubicBezTo>
                    <a:cubicBezTo>
                      <a:pt x="143" y="369"/>
                      <a:pt x="172" y="377"/>
                      <a:pt x="188" y="391"/>
                    </a:cubicBezTo>
                    <a:cubicBezTo>
                      <a:pt x="197" y="398"/>
                      <a:pt x="204" y="406"/>
                      <a:pt x="209" y="419"/>
                    </a:cubicBezTo>
                    <a:cubicBezTo>
                      <a:pt x="215" y="433"/>
                      <a:pt x="219" y="451"/>
                      <a:pt x="219" y="476"/>
                    </a:cubicBezTo>
                    <a:cubicBezTo>
                      <a:pt x="219" y="498"/>
                      <a:pt x="216" y="525"/>
                      <a:pt x="209" y="557"/>
                    </a:cubicBezTo>
                    <a:cubicBezTo>
                      <a:pt x="203" y="582"/>
                      <a:pt x="219" y="606"/>
                      <a:pt x="244" y="612"/>
                    </a:cubicBezTo>
                    <a:cubicBezTo>
                      <a:pt x="247" y="612"/>
                      <a:pt x="250" y="613"/>
                      <a:pt x="254" y="613"/>
                    </a:cubicBezTo>
                    <a:cubicBezTo>
                      <a:pt x="275" y="613"/>
                      <a:pt x="294" y="598"/>
                      <a:pt x="299" y="577"/>
                    </a:cubicBezTo>
                    <a:cubicBezTo>
                      <a:pt x="307" y="539"/>
                      <a:pt x="311" y="506"/>
                      <a:pt x="311" y="476"/>
                    </a:cubicBezTo>
                    <a:cubicBezTo>
                      <a:pt x="311" y="442"/>
                      <a:pt x="305" y="411"/>
                      <a:pt x="294" y="384"/>
                    </a:cubicBezTo>
                    <a:cubicBezTo>
                      <a:pt x="278" y="344"/>
                      <a:pt x="248" y="315"/>
                      <a:pt x="214" y="299"/>
                    </a:cubicBezTo>
                    <a:cubicBezTo>
                      <a:pt x="191" y="288"/>
                      <a:pt x="167" y="282"/>
                      <a:pt x="143" y="279"/>
                    </a:cubicBezTo>
                    <a:cubicBezTo>
                      <a:pt x="147" y="244"/>
                      <a:pt x="155" y="208"/>
                      <a:pt x="165" y="175"/>
                    </a:cubicBezTo>
                    <a:cubicBezTo>
                      <a:pt x="156" y="169"/>
                      <a:pt x="149" y="163"/>
                      <a:pt x="142" y="156"/>
                    </a:cubicBezTo>
                    <a:cubicBezTo>
                      <a:pt x="106" y="122"/>
                      <a:pt x="95" y="87"/>
                      <a:pt x="93" y="80"/>
                    </a:cubicBezTo>
                    <a:cubicBezTo>
                      <a:pt x="90" y="70"/>
                      <a:pt x="92" y="59"/>
                      <a:pt x="97" y="50"/>
                    </a:cubicBezTo>
                    <a:cubicBezTo>
                      <a:pt x="102" y="41"/>
                      <a:pt x="111" y="34"/>
                      <a:pt x="121" y="31"/>
                    </a:cubicBezTo>
                    <a:cubicBezTo>
                      <a:pt x="125" y="30"/>
                      <a:pt x="128" y="30"/>
                      <a:pt x="132" y="30"/>
                    </a:cubicBezTo>
                    <a:cubicBezTo>
                      <a:pt x="149" y="30"/>
                      <a:pt x="165" y="42"/>
                      <a:pt x="170" y="59"/>
                    </a:cubicBezTo>
                    <a:cubicBezTo>
                      <a:pt x="170" y="59"/>
                      <a:pt x="170" y="60"/>
                      <a:pt x="171" y="61"/>
                    </a:cubicBezTo>
                    <a:cubicBezTo>
                      <a:pt x="171" y="62"/>
                      <a:pt x="173" y="65"/>
                      <a:pt x="175" y="69"/>
                    </a:cubicBezTo>
                    <a:cubicBezTo>
                      <a:pt x="178" y="75"/>
                      <a:pt x="183" y="83"/>
                      <a:pt x="191" y="92"/>
                    </a:cubicBezTo>
                    <a:cubicBezTo>
                      <a:pt x="197" y="58"/>
                      <a:pt x="186" y="22"/>
                      <a:pt x="158" y="12"/>
                    </a:cubicBezTo>
                    <a:cubicBezTo>
                      <a:pt x="125" y="0"/>
                      <a:pt x="74" y="13"/>
                      <a:pt x="48" y="6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77B7"/>
                  </a:solidFill>
                  <a:effectLst/>
                  <a:uLnTx/>
                  <a:uFillTx/>
                  <a:latin typeface="Arial" panose="020B0604020202020204" pitchFamily="34" charset="0"/>
                  <a:ea typeface="+mn-ea"/>
                  <a:cs typeface="Arial" panose="020B0604020202020204" pitchFamily="34" charset="0"/>
                </a:endParaRPr>
              </a:p>
            </p:txBody>
          </p:sp>
          <p:sp>
            <p:nvSpPr>
              <p:cNvPr id="20" name="Freeform 139">
                <a:extLst>
                  <a:ext uri="{FF2B5EF4-FFF2-40B4-BE49-F238E27FC236}">
                    <a16:creationId xmlns:a16="http://schemas.microsoft.com/office/drawing/2014/main" id="{15B13F19-FEBD-B49D-6670-9E8D7897A8AC}"/>
                  </a:ext>
                </a:extLst>
              </p:cNvPr>
              <p:cNvSpPr>
                <a:spLocks/>
              </p:cNvSpPr>
              <p:nvPr/>
            </p:nvSpPr>
            <p:spPr bwMode="auto">
              <a:xfrm>
                <a:off x="6765925" y="3976688"/>
                <a:ext cx="428625" cy="268287"/>
              </a:xfrm>
              <a:custGeom>
                <a:avLst/>
                <a:gdLst/>
                <a:ahLst/>
                <a:cxnLst>
                  <a:cxn ang="0">
                    <a:pos x="67" y="29"/>
                  </a:cxn>
                  <a:cxn ang="0">
                    <a:pos x="66" y="26"/>
                  </a:cxn>
                  <a:cxn ang="0">
                    <a:pos x="66" y="26"/>
                  </a:cxn>
                  <a:cxn ang="0">
                    <a:pos x="66" y="26"/>
                  </a:cxn>
                  <a:cxn ang="0">
                    <a:pos x="66" y="26"/>
                  </a:cxn>
                  <a:cxn ang="0">
                    <a:pos x="27" y="4"/>
                  </a:cxn>
                  <a:cxn ang="0">
                    <a:pos x="5" y="43"/>
                  </a:cxn>
                  <a:cxn ang="0">
                    <a:pos x="5" y="43"/>
                  </a:cxn>
                  <a:cxn ang="0">
                    <a:pos x="52" y="116"/>
                  </a:cxn>
                  <a:cxn ang="0">
                    <a:pos x="72" y="132"/>
                  </a:cxn>
                  <a:cxn ang="0">
                    <a:pos x="190" y="178"/>
                  </a:cxn>
                  <a:cxn ang="0">
                    <a:pos x="187" y="159"/>
                  </a:cxn>
                  <a:cxn ang="0">
                    <a:pos x="190" y="148"/>
                  </a:cxn>
                  <a:cxn ang="0">
                    <a:pos x="227" y="123"/>
                  </a:cxn>
                  <a:cxn ang="0">
                    <a:pos x="231" y="123"/>
                  </a:cxn>
                  <a:cxn ang="0">
                    <a:pos x="259" y="124"/>
                  </a:cxn>
                  <a:cxn ang="0">
                    <a:pos x="260" y="124"/>
                  </a:cxn>
                  <a:cxn ang="0">
                    <a:pos x="284" y="123"/>
                  </a:cxn>
                  <a:cxn ang="0">
                    <a:pos x="271" y="118"/>
                  </a:cxn>
                  <a:cxn ang="0">
                    <a:pos x="265" y="117"/>
                  </a:cxn>
                  <a:cxn ang="0">
                    <a:pos x="248" y="118"/>
                  </a:cxn>
                  <a:cxn ang="0">
                    <a:pos x="210" y="116"/>
                  </a:cxn>
                  <a:cxn ang="0">
                    <a:pos x="202" y="115"/>
                  </a:cxn>
                  <a:cxn ang="0">
                    <a:pos x="154" y="104"/>
                  </a:cxn>
                  <a:cxn ang="0">
                    <a:pos x="145" y="100"/>
                  </a:cxn>
                  <a:cxn ang="0">
                    <a:pos x="131" y="94"/>
                  </a:cxn>
                  <a:cxn ang="0">
                    <a:pos x="96" y="69"/>
                  </a:cxn>
                  <a:cxn ang="0">
                    <a:pos x="93" y="66"/>
                  </a:cxn>
                  <a:cxn ang="0">
                    <a:pos x="71" y="38"/>
                  </a:cxn>
                  <a:cxn ang="0">
                    <a:pos x="67" y="29"/>
                  </a:cxn>
                </a:cxnLst>
                <a:rect l="0" t="0" r="r" b="b"/>
                <a:pathLst>
                  <a:path w="284" h="178">
                    <a:moveTo>
                      <a:pt x="67" y="29"/>
                    </a:moveTo>
                    <a:cubicBezTo>
                      <a:pt x="67" y="28"/>
                      <a:pt x="67" y="27"/>
                      <a:pt x="66" y="26"/>
                    </a:cubicBezTo>
                    <a:cubicBezTo>
                      <a:pt x="66" y="26"/>
                      <a:pt x="66" y="26"/>
                      <a:pt x="66" y="26"/>
                    </a:cubicBezTo>
                    <a:cubicBezTo>
                      <a:pt x="66" y="26"/>
                      <a:pt x="66" y="26"/>
                      <a:pt x="66" y="26"/>
                    </a:cubicBezTo>
                    <a:cubicBezTo>
                      <a:pt x="66" y="26"/>
                      <a:pt x="66" y="26"/>
                      <a:pt x="66" y="26"/>
                    </a:cubicBezTo>
                    <a:cubicBezTo>
                      <a:pt x="62" y="9"/>
                      <a:pt x="44" y="0"/>
                      <a:pt x="27" y="4"/>
                    </a:cubicBezTo>
                    <a:cubicBezTo>
                      <a:pt x="10" y="9"/>
                      <a:pt x="0" y="26"/>
                      <a:pt x="5" y="43"/>
                    </a:cubicBezTo>
                    <a:cubicBezTo>
                      <a:pt x="5" y="43"/>
                      <a:pt x="5" y="43"/>
                      <a:pt x="5" y="43"/>
                    </a:cubicBezTo>
                    <a:cubicBezTo>
                      <a:pt x="6" y="47"/>
                      <a:pt x="15" y="81"/>
                      <a:pt x="52" y="116"/>
                    </a:cubicBezTo>
                    <a:cubicBezTo>
                      <a:pt x="58" y="121"/>
                      <a:pt x="64" y="127"/>
                      <a:pt x="72" y="132"/>
                    </a:cubicBezTo>
                    <a:cubicBezTo>
                      <a:pt x="100" y="153"/>
                      <a:pt x="139" y="170"/>
                      <a:pt x="190" y="178"/>
                    </a:cubicBezTo>
                    <a:cubicBezTo>
                      <a:pt x="188" y="172"/>
                      <a:pt x="187" y="165"/>
                      <a:pt x="187" y="159"/>
                    </a:cubicBezTo>
                    <a:cubicBezTo>
                      <a:pt x="188" y="155"/>
                      <a:pt x="189" y="152"/>
                      <a:pt x="190" y="148"/>
                    </a:cubicBezTo>
                    <a:cubicBezTo>
                      <a:pt x="196" y="133"/>
                      <a:pt x="210" y="123"/>
                      <a:pt x="227" y="123"/>
                    </a:cubicBezTo>
                    <a:cubicBezTo>
                      <a:pt x="229" y="123"/>
                      <a:pt x="230" y="123"/>
                      <a:pt x="231" y="123"/>
                    </a:cubicBezTo>
                    <a:cubicBezTo>
                      <a:pt x="241" y="124"/>
                      <a:pt x="251" y="124"/>
                      <a:pt x="259" y="124"/>
                    </a:cubicBezTo>
                    <a:cubicBezTo>
                      <a:pt x="260" y="124"/>
                      <a:pt x="260" y="124"/>
                      <a:pt x="260" y="124"/>
                    </a:cubicBezTo>
                    <a:cubicBezTo>
                      <a:pt x="268" y="124"/>
                      <a:pt x="276" y="124"/>
                      <a:pt x="284" y="123"/>
                    </a:cubicBezTo>
                    <a:cubicBezTo>
                      <a:pt x="280" y="120"/>
                      <a:pt x="276" y="119"/>
                      <a:pt x="271" y="118"/>
                    </a:cubicBezTo>
                    <a:cubicBezTo>
                      <a:pt x="269" y="117"/>
                      <a:pt x="267" y="117"/>
                      <a:pt x="265" y="117"/>
                    </a:cubicBezTo>
                    <a:cubicBezTo>
                      <a:pt x="259" y="118"/>
                      <a:pt x="253" y="118"/>
                      <a:pt x="248" y="118"/>
                    </a:cubicBezTo>
                    <a:cubicBezTo>
                      <a:pt x="234" y="118"/>
                      <a:pt x="222" y="117"/>
                      <a:pt x="210" y="116"/>
                    </a:cubicBezTo>
                    <a:cubicBezTo>
                      <a:pt x="207" y="115"/>
                      <a:pt x="204" y="115"/>
                      <a:pt x="202" y="115"/>
                    </a:cubicBezTo>
                    <a:cubicBezTo>
                      <a:pt x="183" y="112"/>
                      <a:pt x="168" y="108"/>
                      <a:pt x="154" y="104"/>
                    </a:cubicBezTo>
                    <a:cubicBezTo>
                      <a:pt x="151" y="103"/>
                      <a:pt x="148" y="102"/>
                      <a:pt x="145" y="100"/>
                    </a:cubicBezTo>
                    <a:cubicBezTo>
                      <a:pt x="140" y="98"/>
                      <a:pt x="136" y="96"/>
                      <a:pt x="131" y="94"/>
                    </a:cubicBezTo>
                    <a:cubicBezTo>
                      <a:pt x="116" y="86"/>
                      <a:pt x="105" y="77"/>
                      <a:pt x="96" y="69"/>
                    </a:cubicBezTo>
                    <a:cubicBezTo>
                      <a:pt x="95" y="68"/>
                      <a:pt x="94" y="67"/>
                      <a:pt x="93" y="66"/>
                    </a:cubicBezTo>
                    <a:cubicBezTo>
                      <a:pt x="82" y="56"/>
                      <a:pt x="75" y="45"/>
                      <a:pt x="71" y="38"/>
                    </a:cubicBezTo>
                    <a:cubicBezTo>
                      <a:pt x="69" y="34"/>
                      <a:pt x="68" y="31"/>
                      <a:pt x="67"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77B7"/>
                  </a:solidFill>
                  <a:effectLst/>
                  <a:uLnTx/>
                  <a:uFillTx/>
                  <a:latin typeface="Arial" panose="020B0604020202020204" pitchFamily="34" charset="0"/>
                  <a:ea typeface="+mn-ea"/>
                  <a:cs typeface="Arial" panose="020B0604020202020204" pitchFamily="34" charset="0"/>
                </a:endParaRPr>
              </a:p>
            </p:txBody>
          </p:sp>
          <p:sp>
            <p:nvSpPr>
              <p:cNvPr id="21" name="Freeform 140">
                <a:extLst>
                  <a:ext uri="{FF2B5EF4-FFF2-40B4-BE49-F238E27FC236}">
                    <a16:creationId xmlns:a16="http://schemas.microsoft.com/office/drawing/2014/main" id="{4860124F-813E-B76C-B8A7-FDC9521D908F}"/>
                  </a:ext>
                </a:extLst>
              </p:cNvPr>
              <p:cNvSpPr>
                <a:spLocks noEditPoints="1"/>
              </p:cNvSpPr>
              <p:nvPr/>
            </p:nvSpPr>
            <p:spPr bwMode="auto">
              <a:xfrm>
                <a:off x="6532563" y="4514850"/>
                <a:ext cx="323850" cy="471487"/>
              </a:xfrm>
              <a:custGeom>
                <a:avLst/>
                <a:gdLst/>
                <a:ahLst/>
                <a:cxnLst>
                  <a:cxn ang="0">
                    <a:pos x="46" y="235"/>
                  </a:cxn>
                  <a:cxn ang="0">
                    <a:pos x="158" y="235"/>
                  </a:cxn>
                  <a:cxn ang="0">
                    <a:pos x="166" y="297"/>
                  </a:cxn>
                  <a:cxn ang="0">
                    <a:pos x="204" y="297"/>
                  </a:cxn>
                  <a:cxn ang="0">
                    <a:pos x="188" y="32"/>
                  </a:cxn>
                  <a:cxn ang="0">
                    <a:pos x="188" y="0"/>
                  </a:cxn>
                  <a:cxn ang="0">
                    <a:pos x="16" y="0"/>
                  </a:cxn>
                  <a:cxn ang="0">
                    <a:pos x="16" y="32"/>
                  </a:cxn>
                  <a:cxn ang="0">
                    <a:pos x="0" y="297"/>
                  </a:cxn>
                  <a:cxn ang="0">
                    <a:pos x="38" y="297"/>
                  </a:cxn>
                  <a:cxn ang="0">
                    <a:pos x="46" y="235"/>
                  </a:cxn>
                  <a:cxn ang="0">
                    <a:pos x="54" y="38"/>
                  </a:cxn>
                  <a:cxn ang="0">
                    <a:pos x="151" y="38"/>
                  </a:cxn>
                  <a:cxn ang="0">
                    <a:pos x="157" y="218"/>
                  </a:cxn>
                  <a:cxn ang="0">
                    <a:pos x="48" y="218"/>
                  </a:cxn>
                  <a:cxn ang="0">
                    <a:pos x="54" y="38"/>
                  </a:cxn>
                </a:cxnLst>
                <a:rect l="0" t="0" r="r" b="b"/>
                <a:pathLst>
                  <a:path w="204" h="297">
                    <a:moveTo>
                      <a:pt x="46" y="235"/>
                    </a:moveTo>
                    <a:lnTo>
                      <a:pt x="158" y="235"/>
                    </a:lnTo>
                    <a:lnTo>
                      <a:pt x="166" y="297"/>
                    </a:lnTo>
                    <a:lnTo>
                      <a:pt x="204" y="297"/>
                    </a:lnTo>
                    <a:lnTo>
                      <a:pt x="188" y="32"/>
                    </a:lnTo>
                    <a:lnTo>
                      <a:pt x="188" y="0"/>
                    </a:lnTo>
                    <a:lnTo>
                      <a:pt x="16" y="0"/>
                    </a:lnTo>
                    <a:lnTo>
                      <a:pt x="16" y="32"/>
                    </a:lnTo>
                    <a:lnTo>
                      <a:pt x="0" y="297"/>
                    </a:lnTo>
                    <a:lnTo>
                      <a:pt x="38" y="297"/>
                    </a:lnTo>
                    <a:lnTo>
                      <a:pt x="46" y="235"/>
                    </a:lnTo>
                    <a:close/>
                    <a:moveTo>
                      <a:pt x="54" y="38"/>
                    </a:moveTo>
                    <a:lnTo>
                      <a:pt x="151" y="38"/>
                    </a:lnTo>
                    <a:lnTo>
                      <a:pt x="157" y="218"/>
                    </a:lnTo>
                    <a:lnTo>
                      <a:pt x="48" y="218"/>
                    </a:lnTo>
                    <a:lnTo>
                      <a:pt x="54"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77B7"/>
                  </a:solidFill>
                  <a:effectLst/>
                  <a:uLnTx/>
                  <a:uFillTx/>
                  <a:latin typeface="Arial" panose="020B0604020202020204" pitchFamily="34" charset="0"/>
                  <a:ea typeface="+mn-ea"/>
                  <a:cs typeface="Arial" panose="020B0604020202020204" pitchFamily="34" charset="0"/>
                </a:endParaRPr>
              </a:p>
            </p:txBody>
          </p:sp>
          <p:sp>
            <p:nvSpPr>
              <p:cNvPr id="22" name="Freeform 141">
                <a:extLst>
                  <a:ext uri="{FF2B5EF4-FFF2-40B4-BE49-F238E27FC236}">
                    <a16:creationId xmlns:a16="http://schemas.microsoft.com/office/drawing/2014/main" id="{FF62BA99-476E-C75D-C166-C8F11BA95BFA}"/>
                  </a:ext>
                </a:extLst>
              </p:cNvPr>
              <p:cNvSpPr>
                <a:spLocks/>
              </p:cNvSpPr>
              <p:nvPr/>
            </p:nvSpPr>
            <p:spPr bwMode="auto">
              <a:xfrm>
                <a:off x="7059613" y="3930650"/>
                <a:ext cx="393700" cy="341312"/>
              </a:xfrm>
              <a:custGeom>
                <a:avLst/>
                <a:gdLst/>
                <a:ahLst/>
                <a:cxnLst>
                  <a:cxn ang="0">
                    <a:pos x="64" y="162"/>
                  </a:cxn>
                  <a:cxn ang="0">
                    <a:pos x="49" y="162"/>
                  </a:cxn>
                  <a:cxn ang="0">
                    <a:pos x="36" y="161"/>
                  </a:cxn>
                  <a:cxn ang="0">
                    <a:pos x="5" y="177"/>
                  </a:cxn>
                  <a:cxn ang="0">
                    <a:pos x="0" y="189"/>
                  </a:cxn>
                  <a:cxn ang="0">
                    <a:pos x="5" y="209"/>
                  </a:cxn>
                  <a:cxn ang="0">
                    <a:pos x="13" y="218"/>
                  </a:cxn>
                  <a:cxn ang="0">
                    <a:pos x="29" y="225"/>
                  </a:cxn>
                  <a:cxn ang="0">
                    <a:pos x="64" y="226"/>
                  </a:cxn>
                  <a:cxn ang="0">
                    <a:pos x="65" y="226"/>
                  </a:cxn>
                  <a:cxn ang="0">
                    <a:pos x="138" y="216"/>
                  </a:cxn>
                  <a:cxn ang="0">
                    <a:pos x="172" y="201"/>
                  </a:cxn>
                  <a:cxn ang="0">
                    <a:pos x="248" y="107"/>
                  </a:cxn>
                  <a:cxn ang="0">
                    <a:pos x="260" y="36"/>
                  </a:cxn>
                  <a:cxn ang="0">
                    <a:pos x="260" y="31"/>
                  </a:cxn>
                  <a:cxn ang="0">
                    <a:pos x="227" y="1"/>
                  </a:cxn>
                  <a:cxn ang="0">
                    <a:pos x="227" y="1"/>
                  </a:cxn>
                  <a:cxn ang="0">
                    <a:pos x="196" y="34"/>
                  </a:cxn>
                  <a:cxn ang="0">
                    <a:pos x="196" y="34"/>
                  </a:cxn>
                  <a:cxn ang="0">
                    <a:pos x="196" y="34"/>
                  </a:cxn>
                  <a:cxn ang="0">
                    <a:pos x="196" y="34"/>
                  </a:cxn>
                  <a:cxn ang="0">
                    <a:pos x="196" y="36"/>
                  </a:cxn>
                  <a:cxn ang="0">
                    <a:pos x="196" y="47"/>
                  </a:cxn>
                  <a:cxn ang="0">
                    <a:pos x="178" y="108"/>
                  </a:cxn>
                  <a:cxn ang="0">
                    <a:pos x="140" y="145"/>
                  </a:cxn>
                  <a:cxn ang="0">
                    <a:pos x="137" y="147"/>
                  </a:cxn>
                  <a:cxn ang="0">
                    <a:pos x="105" y="158"/>
                  </a:cxn>
                  <a:cxn ang="0">
                    <a:pos x="96" y="160"/>
                  </a:cxn>
                  <a:cxn ang="0">
                    <a:pos x="64" y="162"/>
                  </a:cxn>
                </a:cxnLst>
                <a:rect l="0" t="0" r="r" b="b"/>
                <a:pathLst>
                  <a:path w="260" h="226">
                    <a:moveTo>
                      <a:pt x="64" y="162"/>
                    </a:moveTo>
                    <a:cubicBezTo>
                      <a:pt x="60" y="162"/>
                      <a:pt x="55" y="162"/>
                      <a:pt x="49" y="162"/>
                    </a:cubicBezTo>
                    <a:cubicBezTo>
                      <a:pt x="45" y="162"/>
                      <a:pt x="40" y="161"/>
                      <a:pt x="36" y="161"/>
                    </a:cubicBezTo>
                    <a:cubicBezTo>
                      <a:pt x="23" y="160"/>
                      <a:pt x="11" y="166"/>
                      <a:pt x="5" y="177"/>
                    </a:cubicBezTo>
                    <a:cubicBezTo>
                      <a:pt x="2" y="181"/>
                      <a:pt x="1" y="185"/>
                      <a:pt x="0" y="189"/>
                    </a:cubicBezTo>
                    <a:cubicBezTo>
                      <a:pt x="0" y="197"/>
                      <a:pt x="1" y="203"/>
                      <a:pt x="5" y="209"/>
                    </a:cubicBezTo>
                    <a:cubicBezTo>
                      <a:pt x="7" y="213"/>
                      <a:pt x="9" y="216"/>
                      <a:pt x="13" y="218"/>
                    </a:cubicBezTo>
                    <a:cubicBezTo>
                      <a:pt x="17" y="222"/>
                      <a:pt x="23" y="224"/>
                      <a:pt x="29" y="225"/>
                    </a:cubicBezTo>
                    <a:cubicBezTo>
                      <a:pt x="41" y="226"/>
                      <a:pt x="53" y="226"/>
                      <a:pt x="64" y="226"/>
                    </a:cubicBezTo>
                    <a:cubicBezTo>
                      <a:pt x="65" y="226"/>
                      <a:pt x="65" y="226"/>
                      <a:pt x="65" y="226"/>
                    </a:cubicBezTo>
                    <a:cubicBezTo>
                      <a:pt x="92" y="226"/>
                      <a:pt x="117" y="223"/>
                      <a:pt x="138" y="216"/>
                    </a:cubicBezTo>
                    <a:cubicBezTo>
                      <a:pt x="150" y="212"/>
                      <a:pt x="162" y="207"/>
                      <a:pt x="172" y="201"/>
                    </a:cubicBezTo>
                    <a:cubicBezTo>
                      <a:pt x="214" y="177"/>
                      <a:pt x="237" y="139"/>
                      <a:pt x="248" y="107"/>
                    </a:cubicBezTo>
                    <a:cubicBezTo>
                      <a:pt x="259" y="75"/>
                      <a:pt x="260" y="48"/>
                      <a:pt x="260" y="36"/>
                    </a:cubicBezTo>
                    <a:cubicBezTo>
                      <a:pt x="260" y="33"/>
                      <a:pt x="260" y="32"/>
                      <a:pt x="260" y="31"/>
                    </a:cubicBezTo>
                    <a:cubicBezTo>
                      <a:pt x="259" y="14"/>
                      <a:pt x="244" y="0"/>
                      <a:pt x="227" y="1"/>
                    </a:cubicBezTo>
                    <a:cubicBezTo>
                      <a:pt x="227" y="1"/>
                      <a:pt x="227" y="1"/>
                      <a:pt x="227" y="1"/>
                    </a:cubicBezTo>
                    <a:cubicBezTo>
                      <a:pt x="209" y="2"/>
                      <a:pt x="195" y="17"/>
                      <a:pt x="196" y="34"/>
                    </a:cubicBezTo>
                    <a:cubicBezTo>
                      <a:pt x="196" y="34"/>
                      <a:pt x="196" y="34"/>
                      <a:pt x="196" y="34"/>
                    </a:cubicBezTo>
                    <a:cubicBezTo>
                      <a:pt x="196" y="34"/>
                      <a:pt x="196" y="34"/>
                      <a:pt x="196" y="34"/>
                    </a:cubicBezTo>
                    <a:cubicBezTo>
                      <a:pt x="196" y="34"/>
                      <a:pt x="196" y="34"/>
                      <a:pt x="196" y="34"/>
                    </a:cubicBezTo>
                    <a:cubicBezTo>
                      <a:pt x="196" y="34"/>
                      <a:pt x="196" y="35"/>
                      <a:pt x="196" y="36"/>
                    </a:cubicBezTo>
                    <a:cubicBezTo>
                      <a:pt x="196" y="38"/>
                      <a:pt x="196" y="42"/>
                      <a:pt x="196" y="47"/>
                    </a:cubicBezTo>
                    <a:cubicBezTo>
                      <a:pt x="195" y="62"/>
                      <a:pt x="190" y="87"/>
                      <a:pt x="178" y="108"/>
                    </a:cubicBezTo>
                    <a:cubicBezTo>
                      <a:pt x="169" y="122"/>
                      <a:pt x="158" y="135"/>
                      <a:pt x="140" y="145"/>
                    </a:cubicBezTo>
                    <a:cubicBezTo>
                      <a:pt x="139" y="146"/>
                      <a:pt x="138" y="146"/>
                      <a:pt x="137" y="147"/>
                    </a:cubicBezTo>
                    <a:cubicBezTo>
                      <a:pt x="128" y="152"/>
                      <a:pt x="118" y="156"/>
                      <a:pt x="105" y="158"/>
                    </a:cubicBezTo>
                    <a:cubicBezTo>
                      <a:pt x="102" y="159"/>
                      <a:pt x="99" y="160"/>
                      <a:pt x="96" y="160"/>
                    </a:cubicBezTo>
                    <a:cubicBezTo>
                      <a:pt x="87" y="162"/>
                      <a:pt x="76" y="162"/>
                      <a:pt x="64" y="16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77B7"/>
                  </a:solidFill>
                  <a:effectLst/>
                  <a:uLnTx/>
                  <a:uFillTx/>
                  <a:latin typeface="Arial" panose="020B0604020202020204" pitchFamily="34" charset="0"/>
                  <a:ea typeface="+mn-ea"/>
                  <a:cs typeface="Arial" panose="020B0604020202020204" pitchFamily="34" charset="0"/>
                </a:endParaRPr>
              </a:p>
            </p:txBody>
          </p:sp>
        </p:grpSp>
        <p:grpSp>
          <p:nvGrpSpPr>
            <p:cNvPr id="11" name="Group 10">
              <a:extLst>
                <a:ext uri="{FF2B5EF4-FFF2-40B4-BE49-F238E27FC236}">
                  <a16:creationId xmlns:a16="http://schemas.microsoft.com/office/drawing/2014/main" id="{2FDFE893-8CC7-E831-25F6-39E67C2A8D9E}"/>
                </a:ext>
              </a:extLst>
            </p:cNvPr>
            <p:cNvGrpSpPr/>
            <p:nvPr/>
          </p:nvGrpSpPr>
          <p:grpSpPr>
            <a:xfrm>
              <a:off x="5775991" y="2493417"/>
              <a:ext cx="534718" cy="509687"/>
              <a:chOff x="2089697" y="3077350"/>
              <a:chExt cx="1220788" cy="1163638"/>
            </a:xfrm>
            <a:solidFill>
              <a:srgbClr val="FFFFFF"/>
            </a:solidFill>
          </p:grpSpPr>
          <p:sp>
            <p:nvSpPr>
              <p:cNvPr id="12" name="Freeform 21">
                <a:extLst>
                  <a:ext uri="{FF2B5EF4-FFF2-40B4-BE49-F238E27FC236}">
                    <a16:creationId xmlns:a16="http://schemas.microsoft.com/office/drawing/2014/main" id="{6FFA33FE-6ACF-40EB-CFC0-575E0A97278A}"/>
                  </a:ext>
                </a:extLst>
              </p:cNvPr>
              <p:cNvSpPr>
                <a:spLocks/>
              </p:cNvSpPr>
              <p:nvPr/>
            </p:nvSpPr>
            <p:spPr bwMode="auto">
              <a:xfrm>
                <a:off x="2497685" y="3837763"/>
                <a:ext cx="812800" cy="187325"/>
              </a:xfrm>
              <a:custGeom>
                <a:avLst/>
                <a:gdLst>
                  <a:gd name="T0" fmla="*/ 1325 w 1536"/>
                  <a:gd name="T1" fmla="*/ 84 h 354"/>
                  <a:gd name="T2" fmla="*/ 1325 w 1536"/>
                  <a:gd name="T3" fmla="*/ 354 h 354"/>
                  <a:gd name="T4" fmla="*/ 1436 w 1536"/>
                  <a:gd name="T5" fmla="*/ 354 h 354"/>
                  <a:gd name="T6" fmla="*/ 1436 w 1536"/>
                  <a:gd name="T7" fmla="*/ 84 h 354"/>
                  <a:gd name="T8" fmla="*/ 1536 w 1536"/>
                  <a:gd name="T9" fmla="*/ 84 h 354"/>
                  <a:gd name="T10" fmla="*/ 1536 w 1536"/>
                  <a:gd name="T11" fmla="*/ 0 h 354"/>
                  <a:gd name="T12" fmla="*/ 0 w 1536"/>
                  <a:gd name="T13" fmla="*/ 0 h 354"/>
                  <a:gd name="T14" fmla="*/ 0 w 1536"/>
                  <a:gd name="T15" fmla="*/ 84 h 354"/>
                  <a:gd name="T16" fmla="*/ 1325 w 1536"/>
                  <a:gd name="T17" fmla="*/ 8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354">
                    <a:moveTo>
                      <a:pt x="1325" y="84"/>
                    </a:moveTo>
                    <a:lnTo>
                      <a:pt x="1325" y="354"/>
                    </a:lnTo>
                    <a:lnTo>
                      <a:pt x="1436" y="354"/>
                    </a:lnTo>
                    <a:lnTo>
                      <a:pt x="1436" y="84"/>
                    </a:lnTo>
                    <a:lnTo>
                      <a:pt x="1536" y="84"/>
                    </a:lnTo>
                    <a:lnTo>
                      <a:pt x="1536" y="0"/>
                    </a:lnTo>
                    <a:lnTo>
                      <a:pt x="0" y="0"/>
                    </a:lnTo>
                    <a:lnTo>
                      <a:pt x="0" y="84"/>
                    </a:lnTo>
                    <a:lnTo>
                      <a:pt x="1325"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rgbClr val="0077B7"/>
                  </a:solidFill>
                  <a:effectLst/>
                  <a:uLnTx/>
                  <a:uFillTx/>
                  <a:latin typeface="Arial" panose="020B0604020202020204" pitchFamily="34" charset="0"/>
                  <a:ea typeface="+mn-ea"/>
                  <a:cs typeface="Arial" panose="020B0604020202020204" pitchFamily="34" charset="0"/>
                </a:endParaRPr>
              </a:p>
            </p:txBody>
          </p:sp>
          <p:sp>
            <p:nvSpPr>
              <p:cNvPr id="13" name="Freeform 22">
                <a:extLst>
                  <a:ext uri="{FF2B5EF4-FFF2-40B4-BE49-F238E27FC236}">
                    <a16:creationId xmlns:a16="http://schemas.microsoft.com/office/drawing/2014/main" id="{21301F83-6347-7576-6DCB-EFC92FBAB45F}"/>
                  </a:ext>
                </a:extLst>
              </p:cNvPr>
              <p:cNvSpPr>
                <a:spLocks/>
              </p:cNvSpPr>
              <p:nvPr/>
            </p:nvSpPr>
            <p:spPr bwMode="auto">
              <a:xfrm>
                <a:off x="2573885" y="3418663"/>
                <a:ext cx="392113" cy="393700"/>
              </a:xfrm>
              <a:custGeom>
                <a:avLst/>
                <a:gdLst>
                  <a:gd name="T0" fmla="*/ 685 w 741"/>
                  <a:gd name="T1" fmla="*/ 56 h 745"/>
                  <a:gd name="T2" fmla="*/ 685 w 741"/>
                  <a:gd name="T3" fmla="*/ 529 h 745"/>
                  <a:gd name="T4" fmla="*/ 67 w 741"/>
                  <a:gd name="T5" fmla="*/ 529 h 745"/>
                  <a:gd name="T6" fmla="*/ 67 w 741"/>
                  <a:gd name="T7" fmla="*/ 529 h 745"/>
                  <a:gd name="T8" fmla="*/ 64 w 741"/>
                  <a:gd name="T9" fmla="*/ 584 h 745"/>
                  <a:gd name="T10" fmla="*/ 125 w 741"/>
                  <a:gd name="T11" fmla="*/ 584 h 745"/>
                  <a:gd name="T12" fmla="*/ 125 w 741"/>
                  <a:gd name="T13" fmla="*/ 683 h 745"/>
                  <a:gd name="T14" fmla="*/ 53 w 741"/>
                  <a:gd name="T15" fmla="*/ 683 h 745"/>
                  <a:gd name="T16" fmla="*/ 53 w 741"/>
                  <a:gd name="T17" fmla="*/ 683 h 745"/>
                  <a:gd name="T18" fmla="*/ 49 w 741"/>
                  <a:gd name="T19" fmla="*/ 694 h 745"/>
                  <a:gd name="T20" fmla="*/ 43 w 741"/>
                  <a:gd name="T21" fmla="*/ 704 h 745"/>
                  <a:gd name="T22" fmla="*/ 36 w 741"/>
                  <a:gd name="T23" fmla="*/ 714 h 745"/>
                  <a:gd name="T24" fmla="*/ 29 w 741"/>
                  <a:gd name="T25" fmla="*/ 723 h 745"/>
                  <a:gd name="T26" fmla="*/ 29 w 741"/>
                  <a:gd name="T27" fmla="*/ 745 h 745"/>
                  <a:gd name="T28" fmla="*/ 498 w 741"/>
                  <a:gd name="T29" fmla="*/ 745 h 745"/>
                  <a:gd name="T30" fmla="*/ 498 w 741"/>
                  <a:gd name="T31" fmla="*/ 683 h 745"/>
                  <a:gd name="T32" fmla="*/ 402 w 741"/>
                  <a:gd name="T33" fmla="*/ 683 h 745"/>
                  <a:gd name="T34" fmla="*/ 402 w 741"/>
                  <a:gd name="T35" fmla="*/ 584 h 745"/>
                  <a:gd name="T36" fmla="*/ 741 w 741"/>
                  <a:gd name="T37" fmla="*/ 584 h 745"/>
                  <a:gd name="T38" fmla="*/ 741 w 741"/>
                  <a:gd name="T39" fmla="*/ 0 h 745"/>
                  <a:gd name="T40" fmla="*/ 0 w 741"/>
                  <a:gd name="T41" fmla="*/ 0 h 745"/>
                  <a:gd name="T42" fmla="*/ 0 w 741"/>
                  <a:gd name="T43" fmla="*/ 0 h 745"/>
                  <a:gd name="T44" fmla="*/ 10 w 741"/>
                  <a:gd name="T45" fmla="*/ 27 h 745"/>
                  <a:gd name="T46" fmla="*/ 19 w 741"/>
                  <a:gd name="T47" fmla="*/ 56 h 745"/>
                  <a:gd name="T48" fmla="*/ 685 w 741"/>
                  <a:gd name="T49" fmla="*/ 56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41" h="745">
                    <a:moveTo>
                      <a:pt x="685" y="56"/>
                    </a:moveTo>
                    <a:lnTo>
                      <a:pt x="685" y="529"/>
                    </a:lnTo>
                    <a:lnTo>
                      <a:pt x="67" y="529"/>
                    </a:lnTo>
                    <a:lnTo>
                      <a:pt x="67" y="529"/>
                    </a:lnTo>
                    <a:lnTo>
                      <a:pt x="64" y="584"/>
                    </a:lnTo>
                    <a:lnTo>
                      <a:pt x="125" y="584"/>
                    </a:lnTo>
                    <a:lnTo>
                      <a:pt x="125" y="683"/>
                    </a:lnTo>
                    <a:lnTo>
                      <a:pt x="53" y="683"/>
                    </a:lnTo>
                    <a:lnTo>
                      <a:pt x="53" y="683"/>
                    </a:lnTo>
                    <a:lnTo>
                      <a:pt x="49" y="694"/>
                    </a:lnTo>
                    <a:lnTo>
                      <a:pt x="43" y="704"/>
                    </a:lnTo>
                    <a:lnTo>
                      <a:pt x="36" y="714"/>
                    </a:lnTo>
                    <a:lnTo>
                      <a:pt x="29" y="723"/>
                    </a:lnTo>
                    <a:lnTo>
                      <a:pt x="29" y="745"/>
                    </a:lnTo>
                    <a:lnTo>
                      <a:pt x="498" y="745"/>
                    </a:lnTo>
                    <a:lnTo>
                      <a:pt x="498" y="683"/>
                    </a:lnTo>
                    <a:lnTo>
                      <a:pt x="402" y="683"/>
                    </a:lnTo>
                    <a:lnTo>
                      <a:pt x="402" y="584"/>
                    </a:lnTo>
                    <a:lnTo>
                      <a:pt x="741" y="584"/>
                    </a:lnTo>
                    <a:lnTo>
                      <a:pt x="741" y="0"/>
                    </a:lnTo>
                    <a:lnTo>
                      <a:pt x="0" y="0"/>
                    </a:lnTo>
                    <a:lnTo>
                      <a:pt x="0" y="0"/>
                    </a:lnTo>
                    <a:lnTo>
                      <a:pt x="10" y="27"/>
                    </a:lnTo>
                    <a:lnTo>
                      <a:pt x="19" y="56"/>
                    </a:lnTo>
                    <a:lnTo>
                      <a:pt x="685"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rgbClr val="0077B7"/>
                  </a:solidFill>
                  <a:effectLst/>
                  <a:uLnTx/>
                  <a:uFillTx/>
                  <a:latin typeface="Arial" panose="020B0604020202020204" pitchFamily="34" charset="0"/>
                  <a:ea typeface="+mn-ea"/>
                  <a:cs typeface="Arial" panose="020B0604020202020204" pitchFamily="34" charset="0"/>
                </a:endParaRPr>
              </a:p>
            </p:txBody>
          </p:sp>
          <p:sp>
            <p:nvSpPr>
              <p:cNvPr id="14" name="Freeform 23">
                <a:extLst>
                  <a:ext uri="{FF2B5EF4-FFF2-40B4-BE49-F238E27FC236}">
                    <a16:creationId xmlns:a16="http://schemas.microsoft.com/office/drawing/2014/main" id="{5763C896-06CF-E140-13E2-2306E0A3248C}"/>
                  </a:ext>
                </a:extLst>
              </p:cNvPr>
              <p:cNvSpPr>
                <a:spLocks/>
              </p:cNvSpPr>
              <p:nvPr/>
            </p:nvSpPr>
            <p:spPr bwMode="auto">
              <a:xfrm>
                <a:off x="2089697" y="3326588"/>
                <a:ext cx="490538" cy="914400"/>
              </a:xfrm>
              <a:custGeom>
                <a:avLst/>
                <a:gdLst>
                  <a:gd name="T0" fmla="*/ 10 w 928"/>
                  <a:gd name="T1" fmla="*/ 838 h 1729"/>
                  <a:gd name="T2" fmla="*/ 53 w 928"/>
                  <a:gd name="T3" fmla="*/ 882 h 1729"/>
                  <a:gd name="T4" fmla="*/ 79 w 928"/>
                  <a:gd name="T5" fmla="*/ 886 h 1729"/>
                  <a:gd name="T6" fmla="*/ 106 w 928"/>
                  <a:gd name="T7" fmla="*/ 882 h 1729"/>
                  <a:gd name="T8" fmla="*/ 135 w 928"/>
                  <a:gd name="T9" fmla="*/ 861 h 1729"/>
                  <a:gd name="T10" fmla="*/ 152 w 928"/>
                  <a:gd name="T11" fmla="*/ 830 h 1729"/>
                  <a:gd name="T12" fmla="*/ 150 w 928"/>
                  <a:gd name="T13" fmla="*/ 719 h 1729"/>
                  <a:gd name="T14" fmla="*/ 152 w 928"/>
                  <a:gd name="T15" fmla="*/ 523 h 1729"/>
                  <a:gd name="T16" fmla="*/ 169 w 928"/>
                  <a:gd name="T17" fmla="*/ 372 h 1729"/>
                  <a:gd name="T18" fmla="*/ 201 w 928"/>
                  <a:gd name="T19" fmla="*/ 250 h 1729"/>
                  <a:gd name="T20" fmla="*/ 214 w 928"/>
                  <a:gd name="T21" fmla="*/ 1614 h 1729"/>
                  <a:gd name="T22" fmla="*/ 227 w 928"/>
                  <a:gd name="T23" fmla="*/ 1669 h 1729"/>
                  <a:gd name="T24" fmla="*/ 264 w 928"/>
                  <a:gd name="T25" fmla="*/ 1709 h 1729"/>
                  <a:gd name="T26" fmla="*/ 316 w 928"/>
                  <a:gd name="T27" fmla="*/ 1728 h 1729"/>
                  <a:gd name="T28" fmla="*/ 362 w 928"/>
                  <a:gd name="T29" fmla="*/ 1723 h 1729"/>
                  <a:gd name="T30" fmla="*/ 409 w 928"/>
                  <a:gd name="T31" fmla="*/ 1695 h 1729"/>
                  <a:gd name="T32" fmla="*/ 437 w 928"/>
                  <a:gd name="T33" fmla="*/ 1649 h 1729"/>
                  <a:gd name="T34" fmla="*/ 485 w 928"/>
                  <a:gd name="T35" fmla="*/ 778 h 1729"/>
                  <a:gd name="T36" fmla="*/ 491 w 928"/>
                  <a:gd name="T37" fmla="*/ 1649 h 1729"/>
                  <a:gd name="T38" fmla="*/ 519 w 928"/>
                  <a:gd name="T39" fmla="*/ 1695 h 1729"/>
                  <a:gd name="T40" fmla="*/ 566 w 928"/>
                  <a:gd name="T41" fmla="*/ 1723 h 1729"/>
                  <a:gd name="T42" fmla="*/ 611 w 928"/>
                  <a:gd name="T43" fmla="*/ 1728 h 1729"/>
                  <a:gd name="T44" fmla="*/ 664 w 928"/>
                  <a:gd name="T45" fmla="*/ 1709 h 1729"/>
                  <a:gd name="T46" fmla="*/ 701 w 928"/>
                  <a:gd name="T47" fmla="*/ 1669 h 1729"/>
                  <a:gd name="T48" fmla="*/ 714 w 928"/>
                  <a:gd name="T49" fmla="*/ 1614 h 1729"/>
                  <a:gd name="T50" fmla="*/ 723 w 928"/>
                  <a:gd name="T51" fmla="*/ 241 h 1729"/>
                  <a:gd name="T52" fmla="*/ 758 w 928"/>
                  <a:gd name="T53" fmla="*/ 365 h 1729"/>
                  <a:gd name="T54" fmla="*/ 779 w 928"/>
                  <a:gd name="T55" fmla="*/ 639 h 1729"/>
                  <a:gd name="T56" fmla="*/ 774 w 928"/>
                  <a:gd name="T57" fmla="*/ 816 h 1729"/>
                  <a:gd name="T58" fmla="*/ 784 w 928"/>
                  <a:gd name="T59" fmla="*/ 850 h 1729"/>
                  <a:gd name="T60" fmla="*/ 809 w 928"/>
                  <a:gd name="T61" fmla="*/ 875 h 1729"/>
                  <a:gd name="T62" fmla="*/ 844 w 928"/>
                  <a:gd name="T63" fmla="*/ 886 h 1729"/>
                  <a:gd name="T64" fmla="*/ 862 w 928"/>
                  <a:gd name="T65" fmla="*/ 885 h 1729"/>
                  <a:gd name="T66" fmla="*/ 908 w 928"/>
                  <a:gd name="T67" fmla="*/ 856 h 1729"/>
                  <a:gd name="T68" fmla="*/ 922 w 928"/>
                  <a:gd name="T69" fmla="*/ 817 h 1729"/>
                  <a:gd name="T70" fmla="*/ 927 w 928"/>
                  <a:gd name="T71" fmla="*/ 588 h 1729"/>
                  <a:gd name="T72" fmla="*/ 910 w 928"/>
                  <a:gd name="T73" fmla="*/ 374 h 1729"/>
                  <a:gd name="T74" fmla="*/ 873 w 928"/>
                  <a:gd name="T75" fmla="*/ 219 h 1729"/>
                  <a:gd name="T76" fmla="*/ 822 w 928"/>
                  <a:gd name="T77" fmla="*/ 111 h 1729"/>
                  <a:gd name="T78" fmla="*/ 772 w 928"/>
                  <a:gd name="T79" fmla="*/ 54 h 1729"/>
                  <a:gd name="T80" fmla="*/ 722 w 928"/>
                  <a:gd name="T81" fmla="*/ 20 h 1729"/>
                  <a:gd name="T82" fmla="*/ 658 w 928"/>
                  <a:gd name="T83" fmla="*/ 0 h 1729"/>
                  <a:gd name="T84" fmla="*/ 630 w 928"/>
                  <a:gd name="T85" fmla="*/ 1 h 1729"/>
                  <a:gd name="T86" fmla="*/ 296 w 928"/>
                  <a:gd name="T87" fmla="*/ 0 h 1729"/>
                  <a:gd name="T88" fmla="*/ 240 w 928"/>
                  <a:gd name="T89" fmla="*/ 5 h 1729"/>
                  <a:gd name="T90" fmla="*/ 195 w 928"/>
                  <a:gd name="T91" fmla="*/ 25 h 1729"/>
                  <a:gd name="T92" fmla="*/ 146 w 928"/>
                  <a:gd name="T93" fmla="*/ 62 h 1729"/>
                  <a:gd name="T94" fmla="*/ 85 w 928"/>
                  <a:gd name="T95" fmla="*/ 147 h 1729"/>
                  <a:gd name="T96" fmla="*/ 47 w 928"/>
                  <a:gd name="T97" fmla="*/ 242 h 1729"/>
                  <a:gd name="T98" fmla="*/ 16 w 928"/>
                  <a:gd name="T99" fmla="*/ 393 h 1729"/>
                  <a:gd name="T100" fmla="*/ 1 w 928"/>
                  <a:gd name="T101" fmla="*/ 581 h 1729"/>
                  <a:gd name="T102" fmla="*/ 6 w 928"/>
                  <a:gd name="T103" fmla="*/ 817 h 1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28" h="1729">
                    <a:moveTo>
                      <a:pt x="6" y="817"/>
                    </a:moveTo>
                    <a:lnTo>
                      <a:pt x="6" y="817"/>
                    </a:lnTo>
                    <a:lnTo>
                      <a:pt x="7" y="823"/>
                    </a:lnTo>
                    <a:lnTo>
                      <a:pt x="8" y="831"/>
                    </a:lnTo>
                    <a:lnTo>
                      <a:pt x="10" y="838"/>
                    </a:lnTo>
                    <a:lnTo>
                      <a:pt x="13" y="845"/>
                    </a:lnTo>
                    <a:lnTo>
                      <a:pt x="20" y="856"/>
                    </a:lnTo>
                    <a:lnTo>
                      <a:pt x="29" y="866"/>
                    </a:lnTo>
                    <a:lnTo>
                      <a:pt x="40" y="875"/>
                    </a:lnTo>
                    <a:lnTo>
                      <a:pt x="53" y="882"/>
                    </a:lnTo>
                    <a:lnTo>
                      <a:pt x="59" y="884"/>
                    </a:lnTo>
                    <a:lnTo>
                      <a:pt x="66" y="885"/>
                    </a:lnTo>
                    <a:lnTo>
                      <a:pt x="73" y="886"/>
                    </a:lnTo>
                    <a:lnTo>
                      <a:pt x="79" y="886"/>
                    </a:lnTo>
                    <a:lnTo>
                      <a:pt x="79" y="886"/>
                    </a:lnTo>
                    <a:lnTo>
                      <a:pt x="84" y="886"/>
                    </a:lnTo>
                    <a:lnTo>
                      <a:pt x="84" y="886"/>
                    </a:lnTo>
                    <a:lnTo>
                      <a:pt x="92" y="886"/>
                    </a:lnTo>
                    <a:lnTo>
                      <a:pt x="99" y="884"/>
                    </a:lnTo>
                    <a:lnTo>
                      <a:pt x="106" y="882"/>
                    </a:lnTo>
                    <a:lnTo>
                      <a:pt x="113" y="879"/>
                    </a:lnTo>
                    <a:lnTo>
                      <a:pt x="120" y="875"/>
                    </a:lnTo>
                    <a:lnTo>
                      <a:pt x="125" y="872"/>
                    </a:lnTo>
                    <a:lnTo>
                      <a:pt x="131" y="867"/>
                    </a:lnTo>
                    <a:lnTo>
                      <a:pt x="135" y="861"/>
                    </a:lnTo>
                    <a:lnTo>
                      <a:pt x="140" y="856"/>
                    </a:lnTo>
                    <a:lnTo>
                      <a:pt x="144" y="850"/>
                    </a:lnTo>
                    <a:lnTo>
                      <a:pt x="148" y="844"/>
                    </a:lnTo>
                    <a:lnTo>
                      <a:pt x="150" y="837"/>
                    </a:lnTo>
                    <a:lnTo>
                      <a:pt x="152" y="830"/>
                    </a:lnTo>
                    <a:lnTo>
                      <a:pt x="153" y="823"/>
                    </a:lnTo>
                    <a:lnTo>
                      <a:pt x="154" y="816"/>
                    </a:lnTo>
                    <a:lnTo>
                      <a:pt x="154" y="808"/>
                    </a:lnTo>
                    <a:lnTo>
                      <a:pt x="154" y="808"/>
                    </a:lnTo>
                    <a:lnTo>
                      <a:pt x="150" y="719"/>
                    </a:lnTo>
                    <a:lnTo>
                      <a:pt x="149" y="639"/>
                    </a:lnTo>
                    <a:lnTo>
                      <a:pt x="149" y="639"/>
                    </a:lnTo>
                    <a:lnTo>
                      <a:pt x="149" y="598"/>
                    </a:lnTo>
                    <a:lnTo>
                      <a:pt x="150" y="560"/>
                    </a:lnTo>
                    <a:lnTo>
                      <a:pt x="152" y="523"/>
                    </a:lnTo>
                    <a:lnTo>
                      <a:pt x="154" y="488"/>
                    </a:lnTo>
                    <a:lnTo>
                      <a:pt x="158" y="457"/>
                    </a:lnTo>
                    <a:lnTo>
                      <a:pt x="161" y="427"/>
                    </a:lnTo>
                    <a:lnTo>
                      <a:pt x="164" y="398"/>
                    </a:lnTo>
                    <a:lnTo>
                      <a:pt x="169" y="372"/>
                    </a:lnTo>
                    <a:lnTo>
                      <a:pt x="173" y="347"/>
                    </a:lnTo>
                    <a:lnTo>
                      <a:pt x="179" y="324"/>
                    </a:lnTo>
                    <a:lnTo>
                      <a:pt x="184" y="304"/>
                    </a:lnTo>
                    <a:lnTo>
                      <a:pt x="190" y="283"/>
                    </a:lnTo>
                    <a:lnTo>
                      <a:pt x="201" y="250"/>
                    </a:lnTo>
                    <a:lnTo>
                      <a:pt x="214" y="223"/>
                    </a:lnTo>
                    <a:lnTo>
                      <a:pt x="214" y="531"/>
                    </a:lnTo>
                    <a:lnTo>
                      <a:pt x="214" y="706"/>
                    </a:lnTo>
                    <a:lnTo>
                      <a:pt x="214" y="1614"/>
                    </a:lnTo>
                    <a:lnTo>
                      <a:pt x="214" y="1614"/>
                    </a:lnTo>
                    <a:lnTo>
                      <a:pt x="214" y="1626"/>
                    </a:lnTo>
                    <a:lnTo>
                      <a:pt x="216" y="1637"/>
                    </a:lnTo>
                    <a:lnTo>
                      <a:pt x="218" y="1649"/>
                    </a:lnTo>
                    <a:lnTo>
                      <a:pt x="222" y="1659"/>
                    </a:lnTo>
                    <a:lnTo>
                      <a:pt x="227" y="1669"/>
                    </a:lnTo>
                    <a:lnTo>
                      <a:pt x="233" y="1678"/>
                    </a:lnTo>
                    <a:lnTo>
                      <a:pt x="239" y="1687"/>
                    </a:lnTo>
                    <a:lnTo>
                      <a:pt x="247" y="1695"/>
                    </a:lnTo>
                    <a:lnTo>
                      <a:pt x="255" y="1702"/>
                    </a:lnTo>
                    <a:lnTo>
                      <a:pt x="264" y="1709"/>
                    </a:lnTo>
                    <a:lnTo>
                      <a:pt x="273" y="1714"/>
                    </a:lnTo>
                    <a:lnTo>
                      <a:pt x="283" y="1720"/>
                    </a:lnTo>
                    <a:lnTo>
                      <a:pt x="294" y="1723"/>
                    </a:lnTo>
                    <a:lnTo>
                      <a:pt x="305" y="1727"/>
                    </a:lnTo>
                    <a:lnTo>
                      <a:pt x="316" y="1728"/>
                    </a:lnTo>
                    <a:lnTo>
                      <a:pt x="328" y="1729"/>
                    </a:lnTo>
                    <a:lnTo>
                      <a:pt x="328" y="1729"/>
                    </a:lnTo>
                    <a:lnTo>
                      <a:pt x="340" y="1728"/>
                    </a:lnTo>
                    <a:lnTo>
                      <a:pt x="351" y="1727"/>
                    </a:lnTo>
                    <a:lnTo>
                      <a:pt x="362" y="1723"/>
                    </a:lnTo>
                    <a:lnTo>
                      <a:pt x="372" y="1720"/>
                    </a:lnTo>
                    <a:lnTo>
                      <a:pt x="382" y="1714"/>
                    </a:lnTo>
                    <a:lnTo>
                      <a:pt x="392" y="1709"/>
                    </a:lnTo>
                    <a:lnTo>
                      <a:pt x="400" y="1702"/>
                    </a:lnTo>
                    <a:lnTo>
                      <a:pt x="409" y="1695"/>
                    </a:lnTo>
                    <a:lnTo>
                      <a:pt x="416" y="1687"/>
                    </a:lnTo>
                    <a:lnTo>
                      <a:pt x="423" y="1678"/>
                    </a:lnTo>
                    <a:lnTo>
                      <a:pt x="428" y="1669"/>
                    </a:lnTo>
                    <a:lnTo>
                      <a:pt x="434" y="1659"/>
                    </a:lnTo>
                    <a:lnTo>
                      <a:pt x="437" y="1649"/>
                    </a:lnTo>
                    <a:lnTo>
                      <a:pt x="440" y="1637"/>
                    </a:lnTo>
                    <a:lnTo>
                      <a:pt x="442" y="1626"/>
                    </a:lnTo>
                    <a:lnTo>
                      <a:pt x="443" y="1614"/>
                    </a:lnTo>
                    <a:lnTo>
                      <a:pt x="443" y="778"/>
                    </a:lnTo>
                    <a:lnTo>
                      <a:pt x="485" y="778"/>
                    </a:lnTo>
                    <a:lnTo>
                      <a:pt x="485" y="1614"/>
                    </a:lnTo>
                    <a:lnTo>
                      <a:pt x="485" y="1614"/>
                    </a:lnTo>
                    <a:lnTo>
                      <a:pt x="486" y="1626"/>
                    </a:lnTo>
                    <a:lnTo>
                      <a:pt x="487" y="1637"/>
                    </a:lnTo>
                    <a:lnTo>
                      <a:pt x="491" y="1649"/>
                    </a:lnTo>
                    <a:lnTo>
                      <a:pt x="494" y="1659"/>
                    </a:lnTo>
                    <a:lnTo>
                      <a:pt x="500" y="1669"/>
                    </a:lnTo>
                    <a:lnTo>
                      <a:pt x="505" y="1678"/>
                    </a:lnTo>
                    <a:lnTo>
                      <a:pt x="512" y="1687"/>
                    </a:lnTo>
                    <a:lnTo>
                      <a:pt x="519" y="1695"/>
                    </a:lnTo>
                    <a:lnTo>
                      <a:pt x="528" y="1702"/>
                    </a:lnTo>
                    <a:lnTo>
                      <a:pt x="535" y="1709"/>
                    </a:lnTo>
                    <a:lnTo>
                      <a:pt x="546" y="1714"/>
                    </a:lnTo>
                    <a:lnTo>
                      <a:pt x="556" y="1720"/>
                    </a:lnTo>
                    <a:lnTo>
                      <a:pt x="566" y="1723"/>
                    </a:lnTo>
                    <a:lnTo>
                      <a:pt x="577" y="1727"/>
                    </a:lnTo>
                    <a:lnTo>
                      <a:pt x="588" y="1728"/>
                    </a:lnTo>
                    <a:lnTo>
                      <a:pt x="600" y="1729"/>
                    </a:lnTo>
                    <a:lnTo>
                      <a:pt x="600" y="1729"/>
                    </a:lnTo>
                    <a:lnTo>
                      <a:pt x="611" y="1728"/>
                    </a:lnTo>
                    <a:lnTo>
                      <a:pt x="623" y="1727"/>
                    </a:lnTo>
                    <a:lnTo>
                      <a:pt x="634" y="1723"/>
                    </a:lnTo>
                    <a:lnTo>
                      <a:pt x="645" y="1720"/>
                    </a:lnTo>
                    <a:lnTo>
                      <a:pt x="655" y="1714"/>
                    </a:lnTo>
                    <a:lnTo>
                      <a:pt x="664" y="1709"/>
                    </a:lnTo>
                    <a:lnTo>
                      <a:pt x="673" y="1702"/>
                    </a:lnTo>
                    <a:lnTo>
                      <a:pt x="681" y="1695"/>
                    </a:lnTo>
                    <a:lnTo>
                      <a:pt x="689" y="1687"/>
                    </a:lnTo>
                    <a:lnTo>
                      <a:pt x="695" y="1678"/>
                    </a:lnTo>
                    <a:lnTo>
                      <a:pt x="701" y="1669"/>
                    </a:lnTo>
                    <a:lnTo>
                      <a:pt x="705" y="1659"/>
                    </a:lnTo>
                    <a:lnTo>
                      <a:pt x="710" y="1649"/>
                    </a:lnTo>
                    <a:lnTo>
                      <a:pt x="712" y="1637"/>
                    </a:lnTo>
                    <a:lnTo>
                      <a:pt x="714" y="1626"/>
                    </a:lnTo>
                    <a:lnTo>
                      <a:pt x="714" y="1614"/>
                    </a:lnTo>
                    <a:lnTo>
                      <a:pt x="714" y="706"/>
                    </a:lnTo>
                    <a:lnTo>
                      <a:pt x="714" y="531"/>
                    </a:lnTo>
                    <a:lnTo>
                      <a:pt x="714" y="223"/>
                    </a:lnTo>
                    <a:lnTo>
                      <a:pt x="714" y="223"/>
                    </a:lnTo>
                    <a:lnTo>
                      <a:pt x="723" y="241"/>
                    </a:lnTo>
                    <a:lnTo>
                      <a:pt x="731" y="262"/>
                    </a:lnTo>
                    <a:lnTo>
                      <a:pt x="731" y="262"/>
                    </a:lnTo>
                    <a:lnTo>
                      <a:pt x="741" y="291"/>
                    </a:lnTo>
                    <a:lnTo>
                      <a:pt x="750" y="326"/>
                    </a:lnTo>
                    <a:lnTo>
                      <a:pt x="758" y="365"/>
                    </a:lnTo>
                    <a:lnTo>
                      <a:pt x="765" y="409"/>
                    </a:lnTo>
                    <a:lnTo>
                      <a:pt x="771" y="458"/>
                    </a:lnTo>
                    <a:lnTo>
                      <a:pt x="776" y="513"/>
                    </a:lnTo>
                    <a:lnTo>
                      <a:pt x="778" y="573"/>
                    </a:lnTo>
                    <a:lnTo>
                      <a:pt x="779" y="639"/>
                    </a:lnTo>
                    <a:lnTo>
                      <a:pt x="779" y="639"/>
                    </a:lnTo>
                    <a:lnTo>
                      <a:pt x="778" y="719"/>
                    </a:lnTo>
                    <a:lnTo>
                      <a:pt x="774" y="808"/>
                    </a:lnTo>
                    <a:lnTo>
                      <a:pt x="774" y="808"/>
                    </a:lnTo>
                    <a:lnTo>
                      <a:pt x="774" y="816"/>
                    </a:lnTo>
                    <a:lnTo>
                      <a:pt x="775" y="823"/>
                    </a:lnTo>
                    <a:lnTo>
                      <a:pt x="776" y="830"/>
                    </a:lnTo>
                    <a:lnTo>
                      <a:pt x="778" y="837"/>
                    </a:lnTo>
                    <a:lnTo>
                      <a:pt x="780" y="844"/>
                    </a:lnTo>
                    <a:lnTo>
                      <a:pt x="784" y="850"/>
                    </a:lnTo>
                    <a:lnTo>
                      <a:pt x="788" y="856"/>
                    </a:lnTo>
                    <a:lnTo>
                      <a:pt x="793" y="861"/>
                    </a:lnTo>
                    <a:lnTo>
                      <a:pt x="797" y="867"/>
                    </a:lnTo>
                    <a:lnTo>
                      <a:pt x="803" y="872"/>
                    </a:lnTo>
                    <a:lnTo>
                      <a:pt x="809" y="875"/>
                    </a:lnTo>
                    <a:lnTo>
                      <a:pt x="815" y="879"/>
                    </a:lnTo>
                    <a:lnTo>
                      <a:pt x="822" y="882"/>
                    </a:lnTo>
                    <a:lnTo>
                      <a:pt x="828" y="884"/>
                    </a:lnTo>
                    <a:lnTo>
                      <a:pt x="836" y="885"/>
                    </a:lnTo>
                    <a:lnTo>
                      <a:pt x="844" y="886"/>
                    </a:lnTo>
                    <a:lnTo>
                      <a:pt x="844" y="886"/>
                    </a:lnTo>
                    <a:lnTo>
                      <a:pt x="848" y="886"/>
                    </a:lnTo>
                    <a:lnTo>
                      <a:pt x="848" y="886"/>
                    </a:lnTo>
                    <a:lnTo>
                      <a:pt x="855" y="886"/>
                    </a:lnTo>
                    <a:lnTo>
                      <a:pt x="862" y="885"/>
                    </a:lnTo>
                    <a:lnTo>
                      <a:pt x="869" y="884"/>
                    </a:lnTo>
                    <a:lnTo>
                      <a:pt x="875" y="882"/>
                    </a:lnTo>
                    <a:lnTo>
                      <a:pt x="888" y="875"/>
                    </a:lnTo>
                    <a:lnTo>
                      <a:pt x="899" y="866"/>
                    </a:lnTo>
                    <a:lnTo>
                      <a:pt x="908" y="856"/>
                    </a:lnTo>
                    <a:lnTo>
                      <a:pt x="914" y="845"/>
                    </a:lnTo>
                    <a:lnTo>
                      <a:pt x="918" y="838"/>
                    </a:lnTo>
                    <a:lnTo>
                      <a:pt x="920" y="831"/>
                    </a:lnTo>
                    <a:lnTo>
                      <a:pt x="921" y="823"/>
                    </a:lnTo>
                    <a:lnTo>
                      <a:pt x="922" y="817"/>
                    </a:lnTo>
                    <a:lnTo>
                      <a:pt x="922" y="817"/>
                    </a:lnTo>
                    <a:lnTo>
                      <a:pt x="926" y="724"/>
                    </a:lnTo>
                    <a:lnTo>
                      <a:pt x="928" y="639"/>
                    </a:lnTo>
                    <a:lnTo>
                      <a:pt x="928" y="639"/>
                    </a:lnTo>
                    <a:lnTo>
                      <a:pt x="927" y="588"/>
                    </a:lnTo>
                    <a:lnTo>
                      <a:pt x="926" y="540"/>
                    </a:lnTo>
                    <a:lnTo>
                      <a:pt x="922" y="495"/>
                    </a:lnTo>
                    <a:lnTo>
                      <a:pt x="919" y="451"/>
                    </a:lnTo>
                    <a:lnTo>
                      <a:pt x="914" y="412"/>
                    </a:lnTo>
                    <a:lnTo>
                      <a:pt x="910" y="374"/>
                    </a:lnTo>
                    <a:lnTo>
                      <a:pt x="904" y="338"/>
                    </a:lnTo>
                    <a:lnTo>
                      <a:pt x="898" y="305"/>
                    </a:lnTo>
                    <a:lnTo>
                      <a:pt x="890" y="275"/>
                    </a:lnTo>
                    <a:lnTo>
                      <a:pt x="882" y="245"/>
                    </a:lnTo>
                    <a:lnTo>
                      <a:pt x="873" y="219"/>
                    </a:lnTo>
                    <a:lnTo>
                      <a:pt x="864" y="194"/>
                    </a:lnTo>
                    <a:lnTo>
                      <a:pt x="854" y="171"/>
                    </a:lnTo>
                    <a:lnTo>
                      <a:pt x="843" y="149"/>
                    </a:lnTo>
                    <a:lnTo>
                      <a:pt x="833" y="129"/>
                    </a:lnTo>
                    <a:lnTo>
                      <a:pt x="822" y="111"/>
                    </a:lnTo>
                    <a:lnTo>
                      <a:pt x="822" y="111"/>
                    </a:lnTo>
                    <a:lnTo>
                      <a:pt x="809" y="95"/>
                    </a:lnTo>
                    <a:lnTo>
                      <a:pt x="798" y="80"/>
                    </a:lnTo>
                    <a:lnTo>
                      <a:pt x="786" y="67"/>
                    </a:lnTo>
                    <a:lnTo>
                      <a:pt x="772" y="54"/>
                    </a:lnTo>
                    <a:lnTo>
                      <a:pt x="760" y="43"/>
                    </a:lnTo>
                    <a:lnTo>
                      <a:pt x="748" y="34"/>
                    </a:lnTo>
                    <a:lnTo>
                      <a:pt x="734" y="26"/>
                    </a:lnTo>
                    <a:lnTo>
                      <a:pt x="722" y="20"/>
                    </a:lnTo>
                    <a:lnTo>
                      <a:pt x="722" y="20"/>
                    </a:lnTo>
                    <a:lnTo>
                      <a:pt x="710" y="14"/>
                    </a:lnTo>
                    <a:lnTo>
                      <a:pt x="699" y="10"/>
                    </a:lnTo>
                    <a:lnTo>
                      <a:pt x="688" y="5"/>
                    </a:lnTo>
                    <a:lnTo>
                      <a:pt x="677" y="3"/>
                    </a:lnTo>
                    <a:lnTo>
                      <a:pt x="658" y="0"/>
                    </a:lnTo>
                    <a:lnTo>
                      <a:pt x="644" y="0"/>
                    </a:lnTo>
                    <a:lnTo>
                      <a:pt x="644" y="0"/>
                    </a:lnTo>
                    <a:lnTo>
                      <a:pt x="632" y="0"/>
                    </a:lnTo>
                    <a:lnTo>
                      <a:pt x="632" y="0"/>
                    </a:lnTo>
                    <a:lnTo>
                      <a:pt x="630" y="1"/>
                    </a:lnTo>
                    <a:lnTo>
                      <a:pt x="297" y="1"/>
                    </a:lnTo>
                    <a:lnTo>
                      <a:pt x="297" y="1"/>
                    </a:lnTo>
                    <a:lnTo>
                      <a:pt x="296" y="0"/>
                    </a:lnTo>
                    <a:lnTo>
                      <a:pt x="296" y="0"/>
                    </a:lnTo>
                    <a:lnTo>
                      <a:pt x="296" y="0"/>
                    </a:lnTo>
                    <a:lnTo>
                      <a:pt x="284" y="0"/>
                    </a:lnTo>
                    <a:lnTo>
                      <a:pt x="284" y="0"/>
                    </a:lnTo>
                    <a:lnTo>
                      <a:pt x="269" y="0"/>
                    </a:lnTo>
                    <a:lnTo>
                      <a:pt x="250" y="3"/>
                    </a:lnTo>
                    <a:lnTo>
                      <a:pt x="240" y="5"/>
                    </a:lnTo>
                    <a:lnTo>
                      <a:pt x="229" y="10"/>
                    </a:lnTo>
                    <a:lnTo>
                      <a:pt x="218" y="14"/>
                    </a:lnTo>
                    <a:lnTo>
                      <a:pt x="206" y="20"/>
                    </a:lnTo>
                    <a:lnTo>
                      <a:pt x="206" y="20"/>
                    </a:lnTo>
                    <a:lnTo>
                      <a:pt x="195" y="25"/>
                    </a:lnTo>
                    <a:lnTo>
                      <a:pt x="182" y="32"/>
                    </a:lnTo>
                    <a:lnTo>
                      <a:pt x="171" y="41"/>
                    </a:lnTo>
                    <a:lnTo>
                      <a:pt x="160" y="50"/>
                    </a:lnTo>
                    <a:lnTo>
                      <a:pt x="160" y="50"/>
                    </a:lnTo>
                    <a:lnTo>
                      <a:pt x="146" y="62"/>
                    </a:lnTo>
                    <a:lnTo>
                      <a:pt x="134" y="76"/>
                    </a:lnTo>
                    <a:lnTo>
                      <a:pt x="121" y="91"/>
                    </a:lnTo>
                    <a:lnTo>
                      <a:pt x="108" y="108"/>
                    </a:lnTo>
                    <a:lnTo>
                      <a:pt x="96" y="127"/>
                    </a:lnTo>
                    <a:lnTo>
                      <a:pt x="85" y="147"/>
                    </a:lnTo>
                    <a:lnTo>
                      <a:pt x="75" y="169"/>
                    </a:lnTo>
                    <a:lnTo>
                      <a:pt x="64" y="194"/>
                    </a:lnTo>
                    <a:lnTo>
                      <a:pt x="64" y="194"/>
                    </a:lnTo>
                    <a:lnTo>
                      <a:pt x="56" y="216"/>
                    </a:lnTo>
                    <a:lnTo>
                      <a:pt x="47" y="242"/>
                    </a:lnTo>
                    <a:lnTo>
                      <a:pt x="40" y="268"/>
                    </a:lnTo>
                    <a:lnTo>
                      <a:pt x="32" y="297"/>
                    </a:lnTo>
                    <a:lnTo>
                      <a:pt x="27" y="327"/>
                    </a:lnTo>
                    <a:lnTo>
                      <a:pt x="20" y="358"/>
                    </a:lnTo>
                    <a:lnTo>
                      <a:pt x="16" y="393"/>
                    </a:lnTo>
                    <a:lnTo>
                      <a:pt x="11" y="429"/>
                    </a:lnTo>
                    <a:lnTo>
                      <a:pt x="11" y="429"/>
                    </a:lnTo>
                    <a:lnTo>
                      <a:pt x="7" y="477"/>
                    </a:lnTo>
                    <a:lnTo>
                      <a:pt x="3" y="527"/>
                    </a:lnTo>
                    <a:lnTo>
                      <a:pt x="1" y="581"/>
                    </a:lnTo>
                    <a:lnTo>
                      <a:pt x="0" y="639"/>
                    </a:lnTo>
                    <a:lnTo>
                      <a:pt x="0" y="639"/>
                    </a:lnTo>
                    <a:lnTo>
                      <a:pt x="2" y="724"/>
                    </a:lnTo>
                    <a:lnTo>
                      <a:pt x="6" y="817"/>
                    </a:lnTo>
                    <a:lnTo>
                      <a:pt x="6" y="8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rgbClr val="0077B7"/>
                  </a:solidFill>
                  <a:effectLst/>
                  <a:uLnTx/>
                  <a:uFillTx/>
                  <a:latin typeface="Arial" panose="020B0604020202020204" pitchFamily="34" charset="0"/>
                  <a:ea typeface="+mn-ea"/>
                  <a:cs typeface="Arial" panose="020B0604020202020204" pitchFamily="34" charset="0"/>
                </a:endParaRPr>
              </a:p>
            </p:txBody>
          </p:sp>
          <p:sp>
            <p:nvSpPr>
              <p:cNvPr id="15" name="Freeform 24">
                <a:extLst>
                  <a:ext uri="{FF2B5EF4-FFF2-40B4-BE49-F238E27FC236}">
                    <a16:creationId xmlns:a16="http://schemas.microsoft.com/office/drawing/2014/main" id="{EC2BC70A-6FF4-508E-AF10-5FE083E5100E}"/>
                  </a:ext>
                </a:extLst>
              </p:cNvPr>
              <p:cNvSpPr>
                <a:spLocks/>
              </p:cNvSpPr>
              <p:nvPr/>
            </p:nvSpPr>
            <p:spPr bwMode="auto">
              <a:xfrm>
                <a:off x="2224635" y="3077350"/>
                <a:ext cx="220663" cy="220663"/>
              </a:xfrm>
              <a:custGeom>
                <a:avLst/>
                <a:gdLst>
                  <a:gd name="T0" fmla="*/ 418 w 418"/>
                  <a:gd name="T1" fmla="*/ 209 h 417"/>
                  <a:gd name="T2" fmla="*/ 413 w 418"/>
                  <a:gd name="T3" fmla="*/ 167 h 417"/>
                  <a:gd name="T4" fmla="*/ 401 w 418"/>
                  <a:gd name="T5" fmla="*/ 127 h 417"/>
                  <a:gd name="T6" fmla="*/ 382 w 418"/>
                  <a:gd name="T7" fmla="*/ 92 h 417"/>
                  <a:gd name="T8" fmla="*/ 356 w 418"/>
                  <a:gd name="T9" fmla="*/ 61 h 417"/>
                  <a:gd name="T10" fmla="*/ 325 w 418"/>
                  <a:gd name="T11" fmla="*/ 36 h 417"/>
                  <a:gd name="T12" fmla="*/ 291 w 418"/>
                  <a:gd name="T13" fmla="*/ 17 h 417"/>
                  <a:gd name="T14" fmla="*/ 251 w 418"/>
                  <a:gd name="T15" fmla="*/ 4 h 417"/>
                  <a:gd name="T16" fmla="*/ 209 w 418"/>
                  <a:gd name="T17" fmla="*/ 0 h 417"/>
                  <a:gd name="T18" fmla="*/ 188 w 418"/>
                  <a:gd name="T19" fmla="*/ 1 h 417"/>
                  <a:gd name="T20" fmla="*/ 147 w 418"/>
                  <a:gd name="T21" fmla="*/ 10 h 417"/>
                  <a:gd name="T22" fmla="*/ 109 w 418"/>
                  <a:gd name="T23" fmla="*/ 26 h 417"/>
                  <a:gd name="T24" fmla="*/ 76 w 418"/>
                  <a:gd name="T25" fmla="*/ 48 h 417"/>
                  <a:gd name="T26" fmla="*/ 48 w 418"/>
                  <a:gd name="T27" fmla="*/ 76 h 417"/>
                  <a:gd name="T28" fmla="*/ 26 w 418"/>
                  <a:gd name="T29" fmla="*/ 110 h 417"/>
                  <a:gd name="T30" fmla="*/ 10 w 418"/>
                  <a:gd name="T31" fmla="*/ 146 h 417"/>
                  <a:gd name="T32" fmla="*/ 1 w 418"/>
                  <a:gd name="T33" fmla="*/ 188 h 417"/>
                  <a:gd name="T34" fmla="*/ 0 w 418"/>
                  <a:gd name="T35" fmla="*/ 209 h 417"/>
                  <a:gd name="T36" fmla="*/ 4 w 418"/>
                  <a:gd name="T37" fmla="*/ 250 h 417"/>
                  <a:gd name="T38" fmla="*/ 17 w 418"/>
                  <a:gd name="T39" fmla="*/ 290 h 417"/>
                  <a:gd name="T40" fmla="*/ 36 w 418"/>
                  <a:gd name="T41" fmla="*/ 325 h 417"/>
                  <a:gd name="T42" fmla="*/ 61 w 418"/>
                  <a:gd name="T43" fmla="*/ 357 h 417"/>
                  <a:gd name="T44" fmla="*/ 93 w 418"/>
                  <a:gd name="T45" fmla="*/ 381 h 417"/>
                  <a:gd name="T46" fmla="*/ 127 w 418"/>
                  <a:gd name="T47" fmla="*/ 401 h 417"/>
                  <a:gd name="T48" fmla="*/ 166 w 418"/>
                  <a:gd name="T49" fmla="*/ 413 h 417"/>
                  <a:gd name="T50" fmla="*/ 209 w 418"/>
                  <a:gd name="T51" fmla="*/ 417 h 417"/>
                  <a:gd name="T52" fmla="*/ 230 w 418"/>
                  <a:gd name="T53" fmla="*/ 416 h 417"/>
                  <a:gd name="T54" fmla="*/ 270 w 418"/>
                  <a:gd name="T55" fmla="*/ 408 h 417"/>
                  <a:gd name="T56" fmla="*/ 308 w 418"/>
                  <a:gd name="T57" fmla="*/ 392 h 417"/>
                  <a:gd name="T58" fmla="*/ 342 w 418"/>
                  <a:gd name="T59" fmla="*/ 370 h 417"/>
                  <a:gd name="T60" fmla="*/ 370 w 418"/>
                  <a:gd name="T61" fmla="*/ 341 h 417"/>
                  <a:gd name="T62" fmla="*/ 392 w 418"/>
                  <a:gd name="T63" fmla="*/ 309 h 417"/>
                  <a:gd name="T64" fmla="*/ 408 w 418"/>
                  <a:gd name="T65" fmla="*/ 271 h 417"/>
                  <a:gd name="T66" fmla="*/ 417 w 418"/>
                  <a:gd name="T67" fmla="*/ 230 h 417"/>
                  <a:gd name="T68" fmla="*/ 418 w 418"/>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8" h="417">
                    <a:moveTo>
                      <a:pt x="418" y="209"/>
                    </a:moveTo>
                    <a:lnTo>
                      <a:pt x="418" y="209"/>
                    </a:lnTo>
                    <a:lnTo>
                      <a:pt x="417" y="188"/>
                    </a:lnTo>
                    <a:lnTo>
                      <a:pt x="413" y="167"/>
                    </a:lnTo>
                    <a:lnTo>
                      <a:pt x="408" y="146"/>
                    </a:lnTo>
                    <a:lnTo>
                      <a:pt x="401" y="127"/>
                    </a:lnTo>
                    <a:lnTo>
                      <a:pt x="392" y="110"/>
                    </a:lnTo>
                    <a:lnTo>
                      <a:pt x="382" y="92"/>
                    </a:lnTo>
                    <a:lnTo>
                      <a:pt x="370" y="76"/>
                    </a:lnTo>
                    <a:lnTo>
                      <a:pt x="356" y="61"/>
                    </a:lnTo>
                    <a:lnTo>
                      <a:pt x="342" y="48"/>
                    </a:lnTo>
                    <a:lnTo>
                      <a:pt x="325" y="36"/>
                    </a:lnTo>
                    <a:lnTo>
                      <a:pt x="308" y="26"/>
                    </a:lnTo>
                    <a:lnTo>
                      <a:pt x="291" y="17"/>
                    </a:lnTo>
                    <a:lnTo>
                      <a:pt x="270" y="10"/>
                    </a:lnTo>
                    <a:lnTo>
                      <a:pt x="251" y="4"/>
                    </a:lnTo>
                    <a:lnTo>
                      <a:pt x="230" y="1"/>
                    </a:lnTo>
                    <a:lnTo>
                      <a:pt x="209" y="0"/>
                    </a:lnTo>
                    <a:lnTo>
                      <a:pt x="209" y="0"/>
                    </a:lnTo>
                    <a:lnTo>
                      <a:pt x="188" y="1"/>
                    </a:lnTo>
                    <a:lnTo>
                      <a:pt x="166" y="4"/>
                    </a:lnTo>
                    <a:lnTo>
                      <a:pt x="147" y="10"/>
                    </a:lnTo>
                    <a:lnTo>
                      <a:pt x="127" y="17"/>
                    </a:lnTo>
                    <a:lnTo>
                      <a:pt x="109" y="26"/>
                    </a:lnTo>
                    <a:lnTo>
                      <a:pt x="93" y="36"/>
                    </a:lnTo>
                    <a:lnTo>
                      <a:pt x="76" y="48"/>
                    </a:lnTo>
                    <a:lnTo>
                      <a:pt x="61" y="61"/>
                    </a:lnTo>
                    <a:lnTo>
                      <a:pt x="48" y="76"/>
                    </a:lnTo>
                    <a:lnTo>
                      <a:pt x="36" y="92"/>
                    </a:lnTo>
                    <a:lnTo>
                      <a:pt x="26" y="110"/>
                    </a:lnTo>
                    <a:lnTo>
                      <a:pt x="17" y="127"/>
                    </a:lnTo>
                    <a:lnTo>
                      <a:pt x="10" y="146"/>
                    </a:lnTo>
                    <a:lnTo>
                      <a:pt x="4" y="167"/>
                    </a:lnTo>
                    <a:lnTo>
                      <a:pt x="1" y="188"/>
                    </a:lnTo>
                    <a:lnTo>
                      <a:pt x="0" y="209"/>
                    </a:lnTo>
                    <a:lnTo>
                      <a:pt x="0" y="209"/>
                    </a:lnTo>
                    <a:lnTo>
                      <a:pt x="1" y="230"/>
                    </a:lnTo>
                    <a:lnTo>
                      <a:pt x="4" y="250"/>
                    </a:lnTo>
                    <a:lnTo>
                      <a:pt x="10" y="271"/>
                    </a:lnTo>
                    <a:lnTo>
                      <a:pt x="17" y="290"/>
                    </a:lnTo>
                    <a:lnTo>
                      <a:pt x="26" y="309"/>
                    </a:lnTo>
                    <a:lnTo>
                      <a:pt x="36" y="325"/>
                    </a:lnTo>
                    <a:lnTo>
                      <a:pt x="48" y="341"/>
                    </a:lnTo>
                    <a:lnTo>
                      <a:pt x="61" y="357"/>
                    </a:lnTo>
                    <a:lnTo>
                      <a:pt x="76" y="370"/>
                    </a:lnTo>
                    <a:lnTo>
                      <a:pt x="93" y="381"/>
                    </a:lnTo>
                    <a:lnTo>
                      <a:pt x="109" y="392"/>
                    </a:lnTo>
                    <a:lnTo>
                      <a:pt x="127" y="401"/>
                    </a:lnTo>
                    <a:lnTo>
                      <a:pt x="147" y="408"/>
                    </a:lnTo>
                    <a:lnTo>
                      <a:pt x="166" y="413"/>
                    </a:lnTo>
                    <a:lnTo>
                      <a:pt x="188" y="416"/>
                    </a:lnTo>
                    <a:lnTo>
                      <a:pt x="209" y="417"/>
                    </a:lnTo>
                    <a:lnTo>
                      <a:pt x="209" y="417"/>
                    </a:lnTo>
                    <a:lnTo>
                      <a:pt x="230" y="416"/>
                    </a:lnTo>
                    <a:lnTo>
                      <a:pt x="251" y="413"/>
                    </a:lnTo>
                    <a:lnTo>
                      <a:pt x="270" y="408"/>
                    </a:lnTo>
                    <a:lnTo>
                      <a:pt x="291" y="401"/>
                    </a:lnTo>
                    <a:lnTo>
                      <a:pt x="308" y="392"/>
                    </a:lnTo>
                    <a:lnTo>
                      <a:pt x="325" y="381"/>
                    </a:lnTo>
                    <a:lnTo>
                      <a:pt x="342" y="370"/>
                    </a:lnTo>
                    <a:lnTo>
                      <a:pt x="356" y="357"/>
                    </a:lnTo>
                    <a:lnTo>
                      <a:pt x="370" y="341"/>
                    </a:lnTo>
                    <a:lnTo>
                      <a:pt x="382" y="325"/>
                    </a:lnTo>
                    <a:lnTo>
                      <a:pt x="392" y="309"/>
                    </a:lnTo>
                    <a:lnTo>
                      <a:pt x="401" y="290"/>
                    </a:lnTo>
                    <a:lnTo>
                      <a:pt x="408" y="271"/>
                    </a:lnTo>
                    <a:lnTo>
                      <a:pt x="413" y="250"/>
                    </a:lnTo>
                    <a:lnTo>
                      <a:pt x="417" y="230"/>
                    </a:lnTo>
                    <a:lnTo>
                      <a:pt x="418" y="209"/>
                    </a:lnTo>
                    <a:lnTo>
                      <a:pt x="418"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rgbClr val="0077B7"/>
                  </a:solidFill>
                  <a:effectLst/>
                  <a:uLnTx/>
                  <a:uFillTx/>
                  <a:latin typeface="Arial" panose="020B0604020202020204" pitchFamily="34" charset="0"/>
                  <a:ea typeface="+mn-ea"/>
                  <a:cs typeface="Arial" panose="020B0604020202020204" pitchFamily="34" charset="0"/>
                </a:endParaRPr>
              </a:p>
            </p:txBody>
          </p:sp>
        </p:grpSp>
      </p:grpSp>
      <p:cxnSp>
        <p:nvCxnSpPr>
          <p:cNvPr id="51" name="Straight Connector 50">
            <a:extLst>
              <a:ext uri="{FF2B5EF4-FFF2-40B4-BE49-F238E27FC236}">
                <a16:creationId xmlns:a16="http://schemas.microsoft.com/office/drawing/2014/main" id="{545A959D-17C2-EB0E-8DA4-0424F8DB9C9D}"/>
              </a:ext>
            </a:extLst>
          </p:cNvPr>
          <p:cNvCxnSpPr>
            <a:cxnSpLocks/>
            <a:endCxn id="48" idx="2"/>
          </p:cNvCxnSpPr>
          <p:nvPr/>
        </p:nvCxnSpPr>
        <p:spPr>
          <a:xfrm>
            <a:off x="4765172" y="2692255"/>
            <a:ext cx="335315" cy="161068"/>
          </a:xfrm>
          <a:prstGeom prst="line">
            <a:avLst/>
          </a:prstGeom>
          <a:noFill/>
          <a:ln w="25400" cap="rnd" cmpd="sng" algn="ctr">
            <a:solidFill>
              <a:srgbClr val="5C2684"/>
            </a:solidFill>
            <a:prstDash val="sysDot"/>
            <a:round/>
            <a:headEnd type="oval" w="lg" len="lg"/>
          </a:ln>
          <a:effectLst/>
        </p:spPr>
      </p:cxnSp>
      <p:cxnSp>
        <p:nvCxnSpPr>
          <p:cNvPr id="52" name="Straight Connector 51">
            <a:extLst>
              <a:ext uri="{FF2B5EF4-FFF2-40B4-BE49-F238E27FC236}">
                <a16:creationId xmlns:a16="http://schemas.microsoft.com/office/drawing/2014/main" id="{D4A94FD0-7F66-F6E4-90B0-6E155B54B1D2}"/>
              </a:ext>
            </a:extLst>
          </p:cNvPr>
          <p:cNvCxnSpPr>
            <a:cxnSpLocks/>
          </p:cNvCxnSpPr>
          <p:nvPr/>
        </p:nvCxnSpPr>
        <p:spPr>
          <a:xfrm flipV="1">
            <a:off x="3870419" y="4520746"/>
            <a:ext cx="519898" cy="288860"/>
          </a:xfrm>
          <a:prstGeom prst="line">
            <a:avLst/>
          </a:prstGeom>
          <a:noFill/>
          <a:ln w="25400" cap="rnd" cmpd="sng" algn="ctr">
            <a:solidFill>
              <a:srgbClr val="82B970"/>
            </a:solidFill>
            <a:prstDash val="sysDot"/>
            <a:round/>
            <a:headEnd type="oval" w="lg" len="lg"/>
          </a:ln>
          <a:effectLst/>
        </p:spPr>
      </p:cxnSp>
      <p:cxnSp>
        <p:nvCxnSpPr>
          <p:cNvPr id="53" name="Straight Connector 52">
            <a:extLst>
              <a:ext uri="{FF2B5EF4-FFF2-40B4-BE49-F238E27FC236}">
                <a16:creationId xmlns:a16="http://schemas.microsoft.com/office/drawing/2014/main" id="{80E4E711-7C1F-0836-8F42-28C6FDF7DAC0}"/>
              </a:ext>
            </a:extLst>
          </p:cNvPr>
          <p:cNvCxnSpPr>
            <a:cxnSpLocks/>
            <a:endCxn id="49" idx="15"/>
          </p:cNvCxnSpPr>
          <p:nvPr/>
        </p:nvCxnSpPr>
        <p:spPr>
          <a:xfrm flipH="1">
            <a:off x="7682539" y="3304705"/>
            <a:ext cx="278584" cy="464031"/>
          </a:xfrm>
          <a:prstGeom prst="line">
            <a:avLst/>
          </a:prstGeom>
          <a:noFill/>
          <a:ln w="25400" cap="rnd" cmpd="sng" algn="ctr">
            <a:solidFill>
              <a:srgbClr val="149EDC"/>
            </a:solidFill>
            <a:prstDash val="sysDot"/>
            <a:round/>
            <a:headEnd type="oval" w="lg" len="lg"/>
          </a:ln>
          <a:effectLst/>
        </p:spPr>
      </p:cxnSp>
      <p:sp>
        <p:nvSpPr>
          <p:cNvPr id="54" name="Rectangle 18">
            <a:extLst>
              <a:ext uri="{FF2B5EF4-FFF2-40B4-BE49-F238E27FC236}">
                <a16:creationId xmlns:a16="http://schemas.microsoft.com/office/drawing/2014/main" id="{94399B28-AB73-B33F-ECB4-14A417763D10}"/>
              </a:ext>
            </a:extLst>
          </p:cNvPr>
          <p:cNvSpPr>
            <a:spLocks noChangeArrowheads="1"/>
          </p:cNvSpPr>
          <p:nvPr>
            <p:custDataLst>
              <p:tags r:id="rId3"/>
            </p:custDataLst>
          </p:nvPr>
        </p:nvSpPr>
        <p:spPr bwMode="auto">
          <a:xfrm>
            <a:off x="8162475" y="2974085"/>
            <a:ext cx="3635869" cy="21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83077" tIns="83077" rIns="83077" bIns="83077"/>
          <a:lstStyle>
            <a:lvl1pPr>
              <a:spcBef>
                <a:spcPct val="40000"/>
              </a:spcBef>
              <a:tabLst>
                <a:tab pos="542925" algn="l"/>
              </a:tabLst>
              <a:defRPr sz="1000" b="1">
                <a:solidFill>
                  <a:schemeClr val="tx2"/>
                </a:solidFill>
                <a:latin typeface="Univers 45 Light" pitchFamily="2" charset="0"/>
              </a:defRPr>
            </a:lvl1pPr>
            <a:lvl2pPr marL="180975" indent="-179388">
              <a:spcBef>
                <a:spcPct val="40000"/>
              </a:spcBef>
              <a:buClr>
                <a:schemeClr val="tx2"/>
              </a:buClr>
              <a:buSzPct val="85000"/>
              <a:buFont typeface="Wingdings" panose="05000000000000000000" pitchFamily="2" charset="2"/>
              <a:buChar char="l"/>
              <a:tabLst>
                <a:tab pos="542925" algn="l"/>
              </a:tabLst>
              <a:defRPr sz="1000">
                <a:solidFill>
                  <a:schemeClr val="tx1"/>
                </a:solidFill>
                <a:latin typeface="Univers 45 Light" pitchFamily="2" charset="0"/>
              </a:defRPr>
            </a:lvl2pPr>
            <a:lvl3pPr marL="1143000" indent="-228600">
              <a:spcBef>
                <a:spcPct val="40000"/>
              </a:spcBef>
              <a:buClr>
                <a:schemeClr val="tx2"/>
              </a:buClr>
              <a:buSzPct val="85000"/>
              <a:buFont typeface="Symbol" panose="05050102010706020507" pitchFamily="18" charset="2"/>
              <a:buChar char="-"/>
              <a:tabLst>
                <a:tab pos="542925" algn="l"/>
              </a:tabLst>
              <a:defRPr sz="1000">
                <a:solidFill>
                  <a:schemeClr val="tx1"/>
                </a:solidFill>
                <a:latin typeface="Univers 45 Light" pitchFamily="2" charset="0"/>
              </a:defRPr>
            </a:lvl3pPr>
            <a:lvl4pPr marL="1600200" indent="-228600">
              <a:spcBef>
                <a:spcPct val="40000"/>
              </a:spcBef>
              <a:buClr>
                <a:schemeClr val="tx2"/>
              </a:buClr>
              <a:buSzPct val="85000"/>
              <a:buFont typeface="Wingdings" panose="05000000000000000000" pitchFamily="2" charset="2"/>
              <a:buChar char="l"/>
              <a:tabLst>
                <a:tab pos="542925" algn="l"/>
              </a:tabLst>
              <a:defRPr sz="1000">
                <a:solidFill>
                  <a:schemeClr val="tx1"/>
                </a:solidFill>
                <a:latin typeface="Univers 45 Light" pitchFamily="2" charset="0"/>
              </a:defRPr>
            </a:lvl4pPr>
            <a:lvl5pPr marL="2057400" indent="-228600">
              <a:spcBef>
                <a:spcPct val="40000"/>
              </a:spcBef>
              <a:buClr>
                <a:schemeClr val="tx2"/>
              </a:buClr>
              <a:buSzPct val="85000"/>
              <a:buFont typeface="Symbol" panose="05050102010706020507" pitchFamily="18" charset="2"/>
              <a:buChar char="-"/>
              <a:tabLst>
                <a:tab pos="542925" algn="l"/>
              </a:tabLst>
              <a:defRPr sz="1000">
                <a:solidFill>
                  <a:schemeClr val="tx1"/>
                </a:solidFill>
                <a:latin typeface="Univers 45 Light" pitchFamily="2" charset="0"/>
              </a:defRPr>
            </a:lvl5pPr>
            <a:lvl6pPr marL="2514600" indent="-228600" eaLnBrk="0" fontAlgn="base" hangingPunct="0">
              <a:spcBef>
                <a:spcPct val="40000"/>
              </a:spcBef>
              <a:spcAft>
                <a:spcPct val="0"/>
              </a:spcAft>
              <a:buClr>
                <a:schemeClr val="tx2"/>
              </a:buClr>
              <a:buSzPct val="85000"/>
              <a:buFont typeface="Symbol" panose="05050102010706020507" pitchFamily="18" charset="2"/>
              <a:buChar char="-"/>
              <a:tabLst>
                <a:tab pos="542925" algn="l"/>
              </a:tabLst>
              <a:defRPr sz="1000">
                <a:solidFill>
                  <a:schemeClr val="tx1"/>
                </a:solidFill>
                <a:latin typeface="Univers 45 Light" pitchFamily="2" charset="0"/>
              </a:defRPr>
            </a:lvl6pPr>
            <a:lvl7pPr marL="2971800" indent="-228600" eaLnBrk="0" fontAlgn="base" hangingPunct="0">
              <a:spcBef>
                <a:spcPct val="40000"/>
              </a:spcBef>
              <a:spcAft>
                <a:spcPct val="0"/>
              </a:spcAft>
              <a:buClr>
                <a:schemeClr val="tx2"/>
              </a:buClr>
              <a:buSzPct val="85000"/>
              <a:buFont typeface="Symbol" panose="05050102010706020507" pitchFamily="18" charset="2"/>
              <a:buChar char="-"/>
              <a:tabLst>
                <a:tab pos="542925" algn="l"/>
              </a:tabLst>
              <a:defRPr sz="1000">
                <a:solidFill>
                  <a:schemeClr val="tx1"/>
                </a:solidFill>
                <a:latin typeface="Univers 45 Light" pitchFamily="2" charset="0"/>
              </a:defRPr>
            </a:lvl7pPr>
            <a:lvl8pPr marL="3429000" indent="-228600" eaLnBrk="0" fontAlgn="base" hangingPunct="0">
              <a:spcBef>
                <a:spcPct val="40000"/>
              </a:spcBef>
              <a:spcAft>
                <a:spcPct val="0"/>
              </a:spcAft>
              <a:buClr>
                <a:schemeClr val="tx2"/>
              </a:buClr>
              <a:buSzPct val="85000"/>
              <a:buFont typeface="Symbol" panose="05050102010706020507" pitchFamily="18" charset="2"/>
              <a:buChar char="-"/>
              <a:tabLst>
                <a:tab pos="542925" algn="l"/>
              </a:tabLst>
              <a:defRPr sz="1000">
                <a:solidFill>
                  <a:schemeClr val="tx1"/>
                </a:solidFill>
                <a:latin typeface="Univers 45 Light" pitchFamily="2" charset="0"/>
              </a:defRPr>
            </a:lvl8pPr>
            <a:lvl9pPr marL="3886200" indent="-228600" eaLnBrk="0" fontAlgn="base" hangingPunct="0">
              <a:spcBef>
                <a:spcPct val="40000"/>
              </a:spcBef>
              <a:spcAft>
                <a:spcPct val="0"/>
              </a:spcAft>
              <a:buClr>
                <a:schemeClr val="tx2"/>
              </a:buClr>
              <a:buSzPct val="85000"/>
              <a:buFont typeface="Symbol" panose="05050102010706020507" pitchFamily="18" charset="2"/>
              <a:buChar char="-"/>
              <a:tabLst>
                <a:tab pos="542925" algn="l"/>
              </a:tabLst>
              <a:defRPr sz="1000">
                <a:solidFill>
                  <a:schemeClr val="tx1"/>
                </a:solidFill>
                <a:latin typeface="Univers 45 Light" pitchFamily="2" charset="0"/>
              </a:defRPr>
            </a:lvl9pPr>
          </a:lstStyle>
          <a:p>
            <a:pPr marL="0" marR="0" lvl="0" indent="0" algn="l" defTabSz="914400" rtl="0" eaLnBrk="1" fontAlgn="auto" latinLnBrk="0" hangingPunct="1">
              <a:lnSpc>
                <a:spcPct val="100000"/>
              </a:lnSpc>
              <a:spcBef>
                <a:spcPct val="40000"/>
              </a:spcBef>
              <a:spcAft>
                <a:spcPts val="0"/>
              </a:spcAft>
              <a:buClrTx/>
              <a:buSzTx/>
              <a:buFontTx/>
              <a:buNone/>
              <a:tabLst>
                <a:tab pos="542925" algn="l"/>
              </a:tabLst>
              <a:defRPr/>
            </a:pPr>
            <a:r>
              <a:rPr kumimoji="0" lang="en-GB" altLang="en-US" sz="2400" b="1" i="0" u="none" strike="noStrike" kern="1200" cap="none" spc="0" normalizeH="0" baseline="0" noProof="0" dirty="0">
                <a:ln>
                  <a:noFill/>
                </a:ln>
                <a:solidFill>
                  <a:srgbClr val="0070C0"/>
                </a:solidFill>
                <a:effectLst/>
                <a:uLnTx/>
                <a:uFillTx/>
                <a:latin typeface="Calibri" panose="020F0502020204030204"/>
                <a:ea typeface="+mn-ea"/>
                <a:cs typeface="+mn-cs"/>
              </a:rPr>
              <a:t>Goal 3: Reducing Variation in Care</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tab pos="542925" algn="l"/>
              </a:tabLst>
              <a:defRPr/>
            </a:pP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Levelling waiting times across C&amp;M</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tab pos="542925" algn="l"/>
              </a:tabLst>
              <a:defRPr/>
            </a:pP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Mutual aid and shared resources</a:t>
            </a:r>
          </a:p>
          <a:p>
            <a:pPr marL="0" marR="0" lvl="0" indent="0" algn="l" defTabSz="914400" rtl="0" eaLnBrk="1" fontAlgn="auto" latinLnBrk="0" hangingPunct="1">
              <a:lnSpc>
                <a:spcPct val="100000"/>
              </a:lnSpc>
              <a:spcBef>
                <a:spcPts val="300"/>
              </a:spcBef>
              <a:spcAft>
                <a:spcPts val="0"/>
              </a:spcAft>
              <a:buClrTx/>
              <a:buSzTx/>
              <a:buFontTx/>
              <a:buNone/>
              <a:tabLst>
                <a:tab pos="542925" algn="l"/>
              </a:tabLst>
              <a:defRPr/>
            </a:pPr>
            <a:endPar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70444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64198-66A1-0F30-1AD8-7EE000FF7A1F}"/>
              </a:ext>
            </a:extLst>
          </p:cNvPr>
          <p:cNvSpPr>
            <a:spLocks noGrp="1"/>
          </p:cNvSpPr>
          <p:nvPr>
            <p:ph type="title"/>
          </p:nvPr>
        </p:nvSpPr>
        <p:spPr>
          <a:xfrm>
            <a:off x="242447" y="273403"/>
            <a:ext cx="8881122" cy="774996"/>
          </a:xfrm>
        </p:spPr>
        <p:txBody>
          <a:bodyPr>
            <a:normAutofit/>
          </a:bodyPr>
          <a:lstStyle/>
          <a:p>
            <a:pPr>
              <a:lnSpc>
                <a:spcPct val="100000"/>
              </a:lnSpc>
            </a:pPr>
            <a:r>
              <a:rPr lang="en-GB" sz="2800" dirty="0"/>
              <a:t>We have managed a comprehensive programme</a:t>
            </a:r>
            <a:endParaRPr lang="en-GB" sz="2800" dirty="0">
              <a:solidFill>
                <a:schemeClr val="accent1"/>
              </a:solidFill>
            </a:endParaRPr>
          </a:p>
        </p:txBody>
      </p:sp>
      <p:cxnSp>
        <p:nvCxnSpPr>
          <p:cNvPr id="7" name="Straight Connector 6">
            <a:extLst>
              <a:ext uri="{FF2B5EF4-FFF2-40B4-BE49-F238E27FC236}">
                <a16:creationId xmlns:a16="http://schemas.microsoft.com/office/drawing/2014/main" id="{58F53807-B890-A925-544E-CC7526C380B4}"/>
              </a:ext>
            </a:extLst>
          </p:cNvPr>
          <p:cNvCxnSpPr>
            <a:cxnSpLocks/>
          </p:cNvCxnSpPr>
          <p:nvPr/>
        </p:nvCxnSpPr>
        <p:spPr>
          <a:xfrm>
            <a:off x="242447" y="890909"/>
            <a:ext cx="7362456"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Pie 121">
            <a:extLst>
              <a:ext uri="{FF2B5EF4-FFF2-40B4-BE49-F238E27FC236}">
                <a16:creationId xmlns:a16="http://schemas.microsoft.com/office/drawing/2014/main" id="{D9271869-7F8A-7686-DB32-54DAB5A833D8}"/>
              </a:ext>
            </a:extLst>
          </p:cNvPr>
          <p:cNvSpPr/>
          <p:nvPr/>
        </p:nvSpPr>
        <p:spPr>
          <a:xfrm rot="255707">
            <a:off x="3645924" y="1666044"/>
            <a:ext cx="4406184" cy="4406184"/>
          </a:xfrm>
          <a:prstGeom prst="pie">
            <a:avLst>
              <a:gd name="adj1" fmla="val 3796304"/>
              <a:gd name="adj2" fmla="val 12427864"/>
            </a:avLst>
          </a:prstGeom>
          <a:solidFill>
            <a:srgbClr val="00A7B5">
              <a:alpha val="78000"/>
            </a:srgbClr>
          </a:solidFill>
          <a:ln w="9525" cap="flat" cmpd="sng" algn="ctr">
            <a:noFill/>
            <a:prstDash val="solid"/>
          </a:ln>
          <a:effectLst/>
        </p:spPr>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en-US" sz="3201" b="0" i="0" u="none" strike="noStrike" kern="0" cap="none" spc="0" normalizeH="0" baseline="0" noProof="0">
              <a:ln>
                <a:noFill/>
              </a:ln>
              <a:solidFill>
                <a:srgbClr val="0077B7"/>
              </a:solidFill>
              <a:effectLst/>
              <a:uLnTx/>
              <a:uFillTx/>
              <a:latin typeface="Book Antiqua"/>
              <a:ea typeface="+mn-ea"/>
              <a:cs typeface="Arial"/>
              <a:sym typeface="Arial"/>
            </a:endParaRPr>
          </a:p>
        </p:txBody>
      </p:sp>
      <p:sp>
        <p:nvSpPr>
          <p:cNvPr id="55" name="TextBox 54">
            <a:extLst>
              <a:ext uri="{FF2B5EF4-FFF2-40B4-BE49-F238E27FC236}">
                <a16:creationId xmlns:a16="http://schemas.microsoft.com/office/drawing/2014/main" id="{DCD082DF-F6A9-40DB-6A0C-29FD2D52AD9E}"/>
              </a:ext>
            </a:extLst>
          </p:cNvPr>
          <p:cNvSpPr txBox="1"/>
          <p:nvPr/>
        </p:nvSpPr>
        <p:spPr>
          <a:xfrm>
            <a:off x="476651" y="4216988"/>
            <a:ext cx="3939687" cy="2277547"/>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r>
              <a:rPr kumimoji="0" lang="en-GB" sz="1500" b="1" i="0" u="none" strike="noStrike" kern="0" cap="none" spc="0" normalizeH="0" baseline="0" noProof="0" dirty="0">
                <a:ln>
                  <a:noFill/>
                </a:ln>
                <a:solidFill>
                  <a:srgbClr val="015EA4"/>
                </a:solidFill>
                <a:effectLst/>
                <a:uLnTx/>
                <a:uFillTx/>
                <a:latin typeface="Arial" panose="020B0604020202020204" pitchFamily="34" charset="0"/>
                <a:ea typeface="+mn-ea"/>
                <a:cs typeface="Arial" panose="020B0604020202020204" pitchFamily="34" charset="0"/>
                <a:sym typeface="Arial"/>
              </a:rPr>
              <a:t>Provider productivity</a:t>
            </a:r>
            <a:endParaRPr kumimoji="0" lang="fr-FR" sz="1500" b="1" i="0" u="none" strike="noStrike" kern="0" cap="none" spc="0" normalizeH="0" baseline="0" noProof="0" dirty="0">
              <a:ln>
                <a:noFill/>
              </a:ln>
              <a:solidFill>
                <a:srgbClr val="015EA4"/>
              </a:solidFill>
              <a:effectLst/>
              <a:uLnTx/>
              <a:uFillTx/>
              <a:latin typeface="Arial" panose="020B0604020202020204" pitchFamily="34" charset="0"/>
              <a:ea typeface="+mn-ea"/>
              <a:cs typeface="Arial" panose="020B0604020202020204" pitchFamily="34" charset="0"/>
              <a:sym typeface="Arial"/>
            </a:endParaRPr>
          </a:p>
          <a:p>
            <a:pPr marL="171446" marR="0" lvl="0" indent="-171446"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dirty="0">
                <a:ln>
                  <a:noFill/>
                </a:ln>
                <a:solidFill>
                  <a:srgbClr val="000000"/>
                </a:solidFill>
                <a:effectLst/>
                <a:uLnTx/>
                <a:uFillTx/>
                <a:latin typeface="Franklin Gothic" panose="020B0604020202020204" charset="0"/>
                <a:ea typeface="+mn-ea"/>
                <a:cs typeface="Franklin Gothic" panose="020B0604020202020204" charset="0"/>
                <a:sym typeface="Arial"/>
              </a:rPr>
              <a:t>Top decile provider performance</a:t>
            </a:r>
          </a:p>
          <a:p>
            <a:pPr marL="171446" marR="0" lvl="0" indent="-171446"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dirty="0">
                <a:ln>
                  <a:noFill/>
                </a:ln>
                <a:solidFill>
                  <a:srgbClr val="000000"/>
                </a:solidFill>
                <a:effectLst/>
                <a:uLnTx/>
                <a:uFillTx/>
                <a:latin typeface="Franklin Gothic" panose="020B0604020202020204" charset="0"/>
                <a:ea typeface="+mn-ea"/>
                <a:cs typeface="Franklin Gothic" panose="020B0604020202020204" charset="0"/>
                <a:sym typeface="Arial"/>
              </a:rPr>
              <a:t>Theatres improvement</a:t>
            </a:r>
          </a:p>
          <a:p>
            <a:pPr marL="171446" marR="0" lvl="0" indent="-171446"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dirty="0">
                <a:ln>
                  <a:noFill/>
                </a:ln>
                <a:solidFill>
                  <a:srgbClr val="000000"/>
                </a:solidFill>
                <a:effectLst/>
                <a:uLnTx/>
                <a:uFillTx/>
                <a:latin typeface="Franklin Gothic" panose="020B0604020202020204" charset="0"/>
                <a:ea typeface="+mn-ea"/>
                <a:cs typeface="Franklin Gothic" panose="020B0604020202020204" charset="0"/>
                <a:sym typeface="Arial"/>
              </a:rPr>
              <a:t>Elective hub usage</a:t>
            </a:r>
          </a:p>
          <a:p>
            <a:pPr marL="171446" marR="0" lvl="0" indent="-171446"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dirty="0">
                <a:ln>
                  <a:noFill/>
                </a:ln>
                <a:solidFill>
                  <a:srgbClr val="000000"/>
                </a:solidFill>
                <a:effectLst/>
                <a:uLnTx/>
                <a:uFillTx/>
                <a:latin typeface="Franklin Gothic" panose="020B0604020202020204" charset="0"/>
                <a:ea typeface="+mn-ea"/>
                <a:cs typeface="Franklin Gothic" panose="020B0604020202020204" charset="0"/>
                <a:sym typeface="Arial"/>
              </a:rPr>
              <a:t>Reduction in capacity-related insourcing and outsourcing</a:t>
            </a:r>
          </a:p>
          <a:p>
            <a:pPr marL="171446" marR="0" lvl="0" indent="-171446"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dirty="0">
                <a:ln>
                  <a:noFill/>
                </a:ln>
                <a:solidFill>
                  <a:srgbClr val="000000"/>
                </a:solidFill>
                <a:effectLst/>
                <a:uLnTx/>
                <a:uFillTx/>
                <a:latin typeface="Franklin Gothic" panose="020B0604020202020204" charset="0"/>
                <a:ea typeface="+mn-ea"/>
                <a:cs typeface="Franklin Gothic" panose="020B0604020202020204" charset="0"/>
                <a:sym typeface="Arial"/>
              </a:rPr>
              <a:t>GIRFT pathways &amp; HVLC lists</a:t>
            </a:r>
          </a:p>
          <a:p>
            <a:pPr marL="171446" marR="0" lvl="0" indent="-171446"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dirty="0">
                <a:ln>
                  <a:noFill/>
                </a:ln>
                <a:solidFill>
                  <a:srgbClr val="000000"/>
                </a:solidFill>
                <a:effectLst/>
                <a:uLnTx/>
                <a:uFillTx/>
                <a:latin typeface="Franklin Gothic" panose="020B0604020202020204" charset="0"/>
                <a:ea typeface="+mn-ea"/>
                <a:cs typeface="Franklin Gothic" panose="020B0604020202020204" charset="0"/>
                <a:sym typeface="Arial"/>
              </a:rPr>
              <a:t>Mutual aid and partnerships</a:t>
            </a:r>
          </a:p>
          <a:p>
            <a:pPr marL="171446" marR="0" lvl="0" indent="-171446"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dirty="0">
                <a:ln>
                  <a:noFill/>
                </a:ln>
                <a:solidFill>
                  <a:srgbClr val="000000"/>
                </a:solidFill>
                <a:effectLst/>
                <a:uLnTx/>
                <a:uFillTx/>
                <a:latin typeface="Franklin Gothic" panose="020B0604020202020204" charset="0"/>
                <a:ea typeface="+mn-ea"/>
                <a:cs typeface="Franklin Gothic" panose="020B0604020202020204" charset="0"/>
                <a:sym typeface="Arial"/>
              </a:rPr>
              <a:t>OP improvement </a:t>
            </a:r>
          </a:p>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lang="en-GB" sz="15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6" name="Pie 118">
            <a:extLst>
              <a:ext uri="{FF2B5EF4-FFF2-40B4-BE49-F238E27FC236}">
                <a16:creationId xmlns:a16="http://schemas.microsoft.com/office/drawing/2014/main" id="{D91CE4CD-95F3-CC09-4D47-CFCACEF6D774}"/>
              </a:ext>
            </a:extLst>
          </p:cNvPr>
          <p:cNvSpPr/>
          <p:nvPr/>
        </p:nvSpPr>
        <p:spPr>
          <a:xfrm>
            <a:off x="3966797" y="2187371"/>
            <a:ext cx="3725227" cy="3725227"/>
          </a:xfrm>
          <a:prstGeom prst="pie">
            <a:avLst>
              <a:gd name="adj1" fmla="val 21382481"/>
              <a:gd name="adj2" fmla="val 10645967"/>
            </a:avLst>
          </a:prstGeom>
          <a:solidFill>
            <a:srgbClr val="82B970">
              <a:lumMod val="60000"/>
              <a:lumOff val="40000"/>
              <a:alpha val="78000"/>
            </a:srgbClr>
          </a:solidFill>
          <a:ln w="9525" cap="flat" cmpd="sng" algn="ctr">
            <a:noFill/>
            <a:prstDash val="soli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 typeface="Arial"/>
              <a:buNone/>
              <a:tabLst/>
              <a:defRPr/>
            </a:pPr>
            <a:endParaRPr kumimoji="0" lang="en-US" sz="3201" b="0" i="0" u="none" strike="noStrike" kern="0" cap="none" spc="0" normalizeH="0" baseline="0" noProof="0">
              <a:ln>
                <a:noFill/>
              </a:ln>
              <a:solidFill>
                <a:srgbClr val="0077B7"/>
              </a:solidFill>
              <a:effectLst/>
              <a:uLnTx/>
              <a:uFillTx/>
              <a:latin typeface="Book Antiqua"/>
              <a:ea typeface="+mn-ea"/>
              <a:cs typeface="Arial"/>
              <a:sym typeface="Arial"/>
            </a:endParaRPr>
          </a:p>
        </p:txBody>
      </p:sp>
      <p:sp>
        <p:nvSpPr>
          <p:cNvPr id="57" name="Pie 117">
            <a:extLst>
              <a:ext uri="{FF2B5EF4-FFF2-40B4-BE49-F238E27FC236}">
                <a16:creationId xmlns:a16="http://schemas.microsoft.com/office/drawing/2014/main" id="{9905415D-CCE1-CB23-F752-631F21F70E3E}"/>
              </a:ext>
            </a:extLst>
          </p:cNvPr>
          <p:cNvSpPr/>
          <p:nvPr/>
        </p:nvSpPr>
        <p:spPr>
          <a:xfrm>
            <a:off x="3841742" y="2028185"/>
            <a:ext cx="3725227" cy="3725227"/>
          </a:xfrm>
          <a:prstGeom prst="pie">
            <a:avLst>
              <a:gd name="adj1" fmla="val 12022526"/>
              <a:gd name="adj2" fmla="val 5044111"/>
            </a:avLst>
          </a:prstGeom>
          <a:solidFill>
            <a:srgbClr val="7030A0">
              <a:alpha val="78000"/>
            </a:srgbClr>
          </a:solidFill>
          <a:ln w="9525" cap="flat" cmpd="sng" algn="ctr">
            <a:noFill/>
            <a:prstDash val="solid"/>
          </a:ln>
          <a:effectLst/>
        </p:spPr>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en-US" sz="3201" b="0" i="0" u="none" strike="noStrike" kern="0" cap="none" spc="0" normalizeH="0" baseline="0" noProof="0">
              <a:ln>
                <a:noFill/>
              </a:ln>
              <a:solidFill>
                <a:srgbClr val="0077B7"/>
              </a:solidFill>
              <a:effectLst/>
              <a:uLnTx/>
              <a:uFillTx/>
              <a:latin typeface="Book Antiqua"/>
              <a:ea typeface="+mn-ea"/>
              <a:cs typeface="Arial"/>
              <a:sym typeface="Arial"/>
            </a:endParaRPr>
          </a:p>
        </p:txBody>
      </p:sp>
      <p:sp>
        <p:nvSpPr>
          <p:cNvPr id="58" name="Pie 122">
            <a:extLst>
              <a:ext uri="{FF2B5EF4-FFF2-40B4-BE49-F238E27FC236}">
                <a16:creationId xmlns:a16="http://schemas.microsoft.com/office/drawing/2014/main" id="{1288951F-9E84-196F-548E-7FBBC059B4E3}"/>
              </a:ext>
            </a:extLst>
          </p:cNvPr>
          <p:cNvSpPr/>
          <p:nvPr/>
        </p:nvSpPr>
        <p:spPr>
          <a:xfrm rot="1533361">
            <a:off x="4030562" y="2214362"/>
            <a:ext cx="3281289" cy="3281289"/>
          </a:xfrm>
          <a:prstGeom prst="pie">
            <a:avLst>
              <a:gd name="adj1" fmla="val 13931741"/>
              <a:gd name="adj2" fmla="val 4142044"/>
            </a:avLst>
          </a:prstGeom>
          <a:solidFill>
            <a:srgbClr val="003B5B">
              <a:alpha val="78000"/>
            </a:srgbClr>
          </a:solidFill>
          <a:ln w="9525" cap="flat" cmpd="sng" algn="ctr">
            <a:noFill/>
            <a:prstDash val="solid"/>
          </a:ln>
          <a:effectLst/>
        </p:spPr>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en-US" sz="3201" b="0" i="0" u="none" strike="noStrike" kern="0" cap="none" spc="0" normalizeH="0" baseline="0" noProof="0">
              <a:ln>
                <a:noFill/>
              </a:ln>
              <a:solidFill>
                <a:srgbClr val="0077B7"/>
              </a:solidFill>
              <a:effectLst/>
              <a:uLnTx/>
              <a:uFillTx/>
              <a:latin typeface="Book Antiqua"/>
              <a:ea typeface="+mn-ea"/>
              <a:cs typeface="Arial"/>
              <a:sym typeface="Arial"/>
            </a:endParaRPr>
          </a:p>
        </p:txBody>
      </p:sp>
      <p:sp>
        <p:nvSpPr>
          <p:cNvPr id="59" name="Pie 119">
            <a:extLst>
              <a:ext uri="{FF2B5EF4-FFF2-40B4-BE49-F238E27FC236}">
                <a16:creationId xmlns:a16="http://schemas.microsoft.com/office/drawing/2014/main" id="{FAB616BD-443C-93F2-0D92-E7960611B42A}"/>
              </a:ext>
            </a:extLst>
          </p:cNvPr>
          <p:cNvSpPr/>
          <p:nvPr/>
        </p:nvSpPr>
        <p:spPr>
          <a:xfrm>
            <a:off x="3630748" y="1383782"/>
            <a:ext cx="4245957" cy="4245957"/>
          </a:xfrm>
          <a:prstGeom prst="pie">
            <a:avLst>
              <a:gd name="adj1" fmla="val 19497331"/>
              <a:gd name="adj2" fmla="val 1722251"/>
            </a:avLst>
          </a:prstGeom>
          <a:solidFill>
            <a:srgbClr val="93BFE8">
              <a:alpha val="78000"/>
            </a:srgbClr>
          </a:solidFill>
          <a:ln w="9525" cap="flat" cmpd="sng" algn="ctr">
            <a:noFill/>
            <a:prstDash val="solid"/>
          </a:ln>
          <a:effectLst/>
        </p:spPr>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en-US" sz="3201" b="0" i="0" u="none" strike="noStrike" kern="0" cap="none" spc="0" normalizeH="0" baseline="0" noProof="0">
              <a:ln>
                <a:noFill/>
              </a:ln>
              <a:solidFill>
                <a:srgbClr val="0077B7"/>
              </a:solidFill>
              <a:effectLst/>
              <a:uLnTx/>
              <a:uFillTx/>
              <a:latin typeface="Book Antiqua"/>
              <a:ea typeface="+mn-ea"/>
              <a:cs typeface="Arial"/>
              <a:sym typeface="Arial"/>
            </a:endParaRPr>
          </a:p>
        </p:txBody>
      </p:sp>
      <p:sp>
        <p:nvSpPr>
          <p:cNvPr id="60" name="Oval 59">
            <a:extLst>
              <a:ext uri="{FF2B5EF4-FFF2-40B4-BE49-F238E27FC236}">
                <a16:creationId xmlns:a16="http://schemas.microsoft.com/office/drawing/2014/main" id="{85F449D6-51D1-C48B-243C-3C4A11B43B37}"/>
              </a:ext>
            </a:extLst>
          </p:cNvPr>
          <p:cNvSpPr/>
          <p:nvPr/>
        </p:nvSpPr>
        <p:spPr>
          <a:xfrm>
            <a:off x="5036098" y="3141282"/>
            <a:ext cx="1518024" cy="1518024"/>
          </a:xfrm>
          <a:prstGeom prst="ellipse">
            <a:avLst/>
          </a:prstGeom>
          <a:solidFill>
            <a:srgbClr val="FFFFFF">
              <a:lumMod val="65000"/>
            </a:srgbClr>
          </a:solidFill>
          <a:ln w="9525" cap="flat" cmpd="sng" algn="ctr">
            <a:noFill/>
            <a:prstDash val="soli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 typeface="Arial"/>
              <a:buNone/>
              <a:tabLst/>
              <a:defRPr/>
            </a:pPr>
            <a:endParaRPr kumimoji="0" lang="en-US" sz="3201" b="0" i="0" u="none" strike="noStrike" kern="0" cap="none" spc="0" normalizeH="0" baseline="0" noProof="0">
              <a:ln>
                <a:noFill/>
              </a:ln>
              <a:solidFill>
                <a:srgbClr val="000000"/>
              </a:solidFill>
              <a:effectLst/>
              <a:uLnTx/>
              <a:uFillTx/>
              <a:latin typeface="Book Antiqua"/>
              <a:ea typeface="+mn-ea"/>
              <a:cs typeface="Arial"/>
              <a:sym typeface="Arial"/>
            </a:endParaRPr>
          </a:p>
        </p:txBody>
      </p:sp>
      <p:sp>
        <p:nvSpPr>
          <p:cNvPr id="61" name="Freeform 138">
            <a:extLst>
              <a:ext uri="{FF2B5EF4-FFF2-40B4-BE49-F238E27FC236}">
                <a16:creationId xmlns:a16="http://schemas.microsoft.com/office/drawing/2014/main" id="{58A48AAA-3078-1039-2F97-238D90A7B8E6}"/>
              </a:ext>
            </a:extLst>
          </p:cNvPr>
          <p:cNvSpPr/>
          <p:nvPr/>
        </p:nvSpPr>
        <p:spPr>
          <a:xfrm>
            <a:off x="6453881" y="1976692"/>
            <a:ext cx="1087238" cy="540345"/>
          </a:xfrm>
          <a:custGeom>
            <a:avLst/>
            <a:gdLst>
              <a:gd name="connsiteX0" fmla="*/ 0 w 425450"/>
              <a:gd name="connsiteY0" fmla="*/ 142875 h 142875"/>
              <a:gd name="connsiteX1" fmla="*/ 168275 w 425450"/>
              <a:gd name="connsiteY1" fmla="*/ 0 h 142875"/>
              <a:gd name="connsiteX2" fmla="*/ 425450 w 425450"/>
              <a:gd name="connsiteY2" fmla="*/ 0 h 142875"/>
            </a:gdLst>
            <a:ahLst/>
            <a:cxnLst>
              <a:cxn ang="0">
                <a:pos x="connsiteX0" y="connsiteY0"/>
              </a:cxn>
              <a:cxn ang="0">
                <a:pos x="connsiteX1" y="connsiteY1"/>
              </a:cxn>
              <a:cxn ang="0">
                <a:pos x="connsiteX2" y="connsiteY2"/>
              </a:cxn>
            </a:cxnLst>
            <a:rect l="l" t="t" r="r" b="b"/>
            <a:pathLst>
              <a:path w="425450" h="142875">
                <a:moveTo>
                  <a:pt x="0" y="142875"/>
                </a:moveTo>
                <a:lnTo>
                  <a:pt x="168275" y="0"/>
                </a:lnTo>
                <a:lnTo>
                  <a:pt x="425450" y="0"/>
                </a:lnTo>
              </a:path>
            </a:pathLst>
          </a:custGeom>
          <a:noFill/>
          <a:ln w="9525" cap="flat" cmpd="sng" algn="ctr">
            <a:solidFill>
              <a:srgbClr val="000000">
                <a:lumMod val="25000"/>
                <a:lumOff val="75000"/>
              </a:srgbClr>
            </a:solidFill>
            <a:prstDash val="solid"/>
          </a:ln>
          <a:effectLst/>
        </p:spPr>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en-US" sz="3201" b="0" i="0" u="none" strike="noStrike" kern="0" cap="none" spc="0" normalizeH="0" baseline="0" noProof="0">
              <a:ln>
                <a:noFill/>
              </a:ln>
              <a:solidFill>
                <a:srgbClr val="000000"/>
              </a:solidFill>
              <a:effectLst/>
              <a:uLnTx/>
              <a:uFillTx/>
              <a:latin typeface="Book Antiqua"/>
              <a:ea typeface="+mn-ea"/>
              <a:cs typeface="Arial"/>
              <a:sym typeface="Arial"/>
            </a:endParaRPr>
          </a:p>
        </p:txBody>
      </p:sp>
      <p:sp>
        <p:nvSpPr>
          <p:cNvPr id="62" name="Freeform 147">
            <a:extLst>
              <a:ext uri="{FF2B5EF4-FFF2-40B4-BE49-F238E27FC236}">
                <a16:creationId xmlns:a16="http://schemas.microsoft.com/office/drawing/2014/main" id="{15DD3AEA-FF7F-34BD-5F9F-9C69D119A245}"/>
              </a:ext>
            </a:extLst>
          </p:cNvPr>
          <p:cNvSpPr/>
          <p:nvPr/>
        </p:nvSpPr>
        <p:spPr>
          <a:xfrm>
            <a:off x="5065806" y="5636806"/>
            <a:ext cx="2414819" cy="140568"/>
          </a:xfrm>
          <a:custGeom>
            <a:avLst/>
            <a:gdLst>
              <a:gd name="connsiteX0" fmla="*/ 0 w 425450"/>
              <a:gd name="connsiteY0" fmla="*/ 142875 h 142875"/>
              <a:gd name="connsiteX1" fmla="*/ 168275 w 425450"/>
              <a:gd name="connsiteY1" fmla="*/ 0 h 142875"/>
              <a:gd name="connsiteX2" fmla="*/ 425450 w 425450"/>
              <a:gd name="connsiteY2" fmla="*/ 0 h 142875"/>
            </a:gdLst>
            <a:ahLst/>
            <a:cxnLst>
              <a:cxn ang="0">
                <a:pos x="connsiteX0" y="connsiteY0"/>
              </a:cxn>
              <a:cxn ang="0">
                <a:pos x="connsiteX1" y="connsiteY1"/>
              </a:cxn>
              <a:cxn ang="0">
                <a:pos x="connsiteX2" y="connsiteY2"/>
              </a:cxn>
            </a:cxnLst>
            <a:rect l="l" t="t" r="r" b="b"/>
            <a:pathLst>
              <a:path w="425450" h="142875">
                <a:moveTo>
                  <a:pt x="0" y="142875"/>
                </a:moveTo>
                <a:lnTo>
                  <a:pt x="168275" y="0"/>
                </a:lnTo>
                <a:lnTo>
                  <a:pt x="425450" y="0"/>
                </a:lnTo>
              </a:path>
            </a:pathLst>
          </a:custGeom>
          <a:noFill/>
          <a:ln w="9525" cap="flat" cmpd="sng" algn="ctr">
            <a:solidFill>
              <a:srgbClr val="000000">
                <a:lumMod val="25000"/>
                <a:lumOff val="75000"/>
              </a:srgbClr>
            </a:solidFill>
            <a:prstDash val="solid"/>
          </a:ln>
          <a:effectLst/>
        </p:spPr>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en-US" sz="3201" b="0" i="0" u="none" strike="noStrike" kern="0" cap="none" spc="0" normalizeH="0" baseline="0" noProof="0">
              <a:ln>
                <a:noFill/>
              </a:ln>
              <a:solidFill>
                <a:srgbClr val="000000"/>
              </a:solidFill>
              <a:effectLst/>
              <a:uLnTx/>
              <a:uFillTx/>
              <a:latin typeface="Book Antiqua"/>
              <a:ea typeface="+mn-ea"/>
              <a:cs typeface="Arial"/>
              <a:sym typeface="Arial"/>
            </a:endParaRPr>
          </a:p>
        </p:txBody>
      </p:sp>
      <p:sp>
        <p:nvSpPr>
          <p:cNvPr id="63" name="Rectangle 62">
            <a:extLst>
              <a:ext uri="{FF2B5EF4-FFF2-40B4-BE49-F238E27FC236}">
                <a16:creationId xmlns:a16="http://schemas.microsoft.com/office/drawing/2014/main" id="{DEA92799-8F10-0A5E-CF09-B64CA4E9FE6E}"/>
              </a:ext>
            </a:extLst>
          </p:cNvPr>
          <p:cNvSpPr/>
          <p:nvPr/>
        </p:nvSpPr>
        <p:spPr>
          <a:xfrm>
            <a:off x="8113027" y="2331734"/>
            <a:ext cx="2635806" cy="484748"/>
          </a:xfrm>
          <a:prstGeom prst="rect">
            <a:avLst/>
          </a:prstGeom>
        </p:spPr>
        <p:txBody>
          <a:bodyPr wrap="square" lIns="0" tIns="0" rIns="0" bIns="0">
            <a:spAutoFit/>
          </a:bodyPr>
          <a:lstStyle/>
          <a:p>
            <a:pPr marL="171446" marR="0" lvl="0" indent="-171446"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fr-FR" sz="1050" b="0" i="0" u="none" strike="noStrike" kern="0" cap="none" spc="0" normalizeH="0" baseline="0" noProof="0">
              <a:ln>
                <a:noFill/>
              </a:ln>
              <a:solidFill>
                <a:srgbClr val="000000"/>
              </a:solidFill>
              <a:effectLst/>
              <a:uLnTx/>
              <a:uFillTx/>
              <a:latin typeface="Franklin Gothic" panose="020B0604020202020204" charset="0"/>
              <a:ea typeface="+mn-ea"/>
              <a:cs typeface="Franklin Gothic" panose="020B0604020202020204" charset="0"/>
              <a:sym typeface="Arial"/>
            </a:endParaRPr>
          </a:p>
          <a:p>
            <a:pPr marL="171446" marR="0" lvl="0" indent="-171446"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fr-FR" sz="1050" b="0" i="0" u="none" strike="noStrike" kern="0" cap="none" spc="0" normalizeH="0" baseline="0" noProof="0">
              <a:ln>
                <a:noFill/>
              </a:ln>
              <a:solidFill>
                <a:srgbClr val="000000"/>
              </a:solidFill>
              <a:effectLst/>
              <a:uLnTx/>
              <a:uFillTx/>
              <a:latin typeface="Franklin Gothic" panose="020B0604020202020204" charset="0"/>
              <a:ea typeface="+mn-ea"/>
              <a:cs typeface="Franklin Gothic" panose="020B0604020202020204" charset="0"/>
              <a:sym typeface="Arial"/>
            </a:endParaRPr>
          </a:p>
          <a:p>
            <a:pPr marL="171446" marR="0" lvl="0" indent="-171446"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050" b="0" i="0" u="none" strike="noStrike" kern="0" cap="none" spc="0" normalizeH="0" baseline="0" noProof="0">
              <a:ln>
                <a:noFill/>
              </a:ln>
              <a:solidFill>
                <a:srgbClr val="000000"/>
              </a:solidFill>
              <a:effectLst/>
              <a:uLnTx/>
              <a:uFillTx/>
              <a:latin typeface="Franklin Gothic" panose="020B0604020202020204" charset="0"/>
              <a:ea typeface="+mn-ea"/>
              <a:cs typeface="Franklin Gothic" panose="020B0604020202020204" charset="0"/>
              <a:sym typeface="Arial"/>
            </a:endParaRPr>
          </a:p>
        </p:txBody>
      </p:sp>
      <p:sp>
        <p:nvSpPr>
          <p:cNvPr id="64" name="Freeform 161">
            <a:extLst>
              <a:ext uri="{FF2B5EF4-FFF2-40B4-BE49-F238E27FC236}">
                <a16:creationId xmlns:a16="http://schemas.microsoft.com/office/drawing/2014/main" id="{CF8BA130-27D7-4324-642C-A9120C333F24}"/>
              </a:ext>
            </a:extLst>
          </p:cNvPr>
          <p:cNvSpPr/>
          <p:nvPr/>
        </p:nvSpPr>
        <p:spPr>
          <a:xfrm flipH="1">
            <a:off x="4170680" y="1916929"/>
            <a:ext cx="862393" cy="521383"/>
          </a:xfrm>
          <a:custGeom>
            <a:avLst/>
            <a:gdLst>
              <a:gd name="connsiteX0" fmla="*/ 0 w 425450"/>
              <a:gd name="connsiteY0" fmla="*/ 142875 h 142875"/>
              <a:gd name="connsiteX1" fmla="*/ 168275 w 425450"/>
              <a:gd name="connsiteY1" fmla="*/ 0 h 142875"/>
              <a:gd name="connsiteX2" fmla="*/ 425450 w 425450"/>
              <a:gd name="connsiteY2" fmla="*/ 0 h 142875"/>
            </a:gdLst>
            <a:ahLst/>
            <a:cxnLst>
              <a:cxn ang="0">
                <a:pos x="connsiteX0" y="connsiteY0"/>
              </a:cxn>
              <a:cxn ang="0">
                <a:pos x="connsiteX1" y="connsiteY1"/>
              </a:cxn>
              <a:cxn ang="0">
                <a:pos x="connsiteX2" y="connsiteY2"/>
              </a:cxn>
            </a:cxnLst>
            <a:rect l="l" t="t" r="r" b="b"/>
            <a:pathLst>
              <a:path w="425450" h="142875">
                <a:moveTo>
                  <a:pt x="0" y="142875"/>
                </a:moveTo>
                <a:lnTo>
                  <a:pt x="168275" y="0"/>
                </a:lnTo>
                <a:lnTo>
                  <a:pt x="425450" y="0"/>
                </a:lnTo>
              </a:path>
            </a:pathLst>
          </a:custGeom>
          <a:noFill/>
          <a:ln w="9525" cap="flat" cmpd="sng" algn="ctr">
            <a:solidFill>
              <a:srgbClr val="000000">
                <a:lumMod val="25000"/>
                <a:lumOff val="75000"/>
              </a:srgbClr>
            </a:solidFill>
            <a:prstDash val="solid"/>
          </a:ln>
          <a:effectLst/>
        </p:spPr>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en-US" sz="3201" b="0" i="0" u="none" strike="noStrike" kern="0" cap="none" spc="0" normalizeH="0" baseline="0" noProof="0">
              <a:ln>
                <a:noFill/>
              </a:ln>
              <a:solidFill>
                <a:srgbClr val="000000"/>
              </a:solidFill>
              <a:effectLst/>
              <a:uLnTx/>
              <a:uFillTx/>
              <a:latin typeface="Book Antiqua"/>
              <a:ea typeface="+mn-ea"/>
              <a:cs typeface="Arial"/>
              <a:sym typeface="Arial"/>
            </a:endParaRPr>
          </a:p>
        </p:txBody>
      </p:sp>
      <p:sp>
        <p:nvSpPr>
          <p:cNvPr id="65" name="TextBox 64">
            <a:extLst>
              <a:ext uri="{FF2B5EF4-FFF2-40B4-BE49-F238E27FC236}">
                <a16:creationId xmlns:a16="http://schemas.microsoft.com/office/drawing/2014/main" id="{08138FED-BD12-BF91-B17D-E1B7E70EC790}"/>
              </a:ext>
            </a:extLst>
          </p:cNvPr>
          <p:cNvSpPr txBox="1"/>
          <p:nvPr/>
        </p:nvSpPr>
        <p:spPr>
          <a:xfrm>
            <a:off x="769515" y="1125481"/>
            <a:ext cx="3261665" cy="2277547"/>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r>
              <a:rPr kumimoji="0" lang="fr-FR" sz="1500" b="1" i="0" u="none" strike="noStrike" kern="0" cap="none" spc="0" normalizeH="0" baseline="0" noProof="0" dirty="0" err="1">
                <a:ln>
                  <a:noFill/>
                </a:ln>
                <a:solidFill>
                  <a:srgbClr val="015EA4"/>
                </a:solidFill>
                <a:effectLst/>
                <a:uLnTx/>
                <a:uFillTx/>
                <a:latin typeface="Arial" panose="020B0604020202020204" pitchFamily="34" charset="0"/>
                <a:ea typeface="+mn-ea"/>
                <a:cs typeface="Arial" panose="020B0604020202020204" pitchFamily="34" charset="0"/>
                <a:sym typeface="Arial"/>
              </a:rPr>
              <a:t>Waiting</a:t>
            </a:r>
            <a:r>
              <a:rPr kumimoji="0" lang="fr-FR" sz="1500" b="1" i="0" u="none" strike="noStrike" kern="0" cap="none" spc="0" normalizeH="0" baseline="0" noProof="0" dirty="0">
                <a:ln>
                  <a:noFill/>
                </a:ln>
                <a:solidFill>
                  <a:srgbClr val="015EA4"/>
                </a:solidFill>
                <a:effectLst/>
                <a:uLnTx/>
                <a:uFillTx/>
                <a:latin typeface="Arial" panose="020B0604020202020204" pitchFamily="34" charset="0"/>
                <a:ea typeface="+mn-ea"/>
                <a:cs typeface="Arial" panose="020B0604020202020204" pitchFamily="34" charset="0"/>
                <a:sym typeface="Arial"/>
              </a:rPr>
              <a:t> List Management</a:t>
            </a:r>
          </a:p>
          <a:p>
            <a:pPr marL="171446" marR="0" lvl="0" indent="-171446"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Franklin Gothic" panose="020B0604020202020204" charset="0"/>
                <a:ea typeface="+mn-ea"/>
                <a:cs typeface="Franklin Gothic" panose="020B0604020202020204" charset="0"/>
                <a:sym typeface="Arial"/>
              </a:rPr>
              <a:t>Risk stratification &amp; </a:t>
            </a:r>
            <a:r>
              <a:rPr kumimoji="0" lang="en-US" sz="1400" b="0" i="0" u="none" strike="noStrike" kern="0" cap="none" spc="0" normalizeH="0" baseline="0" noProof="0" dirty="0" err="1">
                <a:ln>
                  <a:noFill/>
                </a:ln>
                <a:solidFill>
                  <a:srgbClr val="000000"/>
                </a:solidFill>
                <a:effectLst/>
                <a:uLnTx/>
                <a:uFillTx/>
                <a:latin typeface="Franklin Gothic" panose="020B0604020202020204" charset="0"/>
                <a:ea typeface="+mn-ea"/>
                <a:cs typeface="Franklin Gothic" panose="020B0604020202020204" charset="0"/>
                <a:sym typeface="Arial"/>
              </a:rPr>
              <a:t>cohorting</a:t>
            </a:r>
            <a:endParaRPr kumimoji="0" lang="en-US" sz="1400" b="0" i="0" u="none" strike="noStrike" kern="0" cap="none" spc="0" normalizeH="0" baseline="0" noProof="0" dirty="0">
              <a:ln>
                <a:noFill/>
              </a:ln>
              <a:solidFill>
                <a:srgbClr val="000000"/>
              </a:solidFill>
              <a:effectLst/>
              <a:uLnTx/>
              <a:uFillTx/>
              <a:latin typeface="Franklin Gothic" panose="020B0604020202020204" charset="0"/>
              <a:ea typeface="+mn-ea"/>
              <a:cs typeface="Franklin Gothic" panose="020B0604020202020204" charset="0"/>
              <a:sym typeface="Arial"/>
            </a:endParaRPr>
          </a:p>
          <a:p>
            <a:pPr marL="171446" marR="0" lvl="0" indent="-171446"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Franklin Gothic" panose="020B0604020202020204" charset="0"/>
                <a:ea typeface="+mn-ea"/>
                <a:cs typeface="Franklin Gothic" panose="020B0604020202020204" charset="0"/>
                <a:sym typeface="Arial"/>
              </a:rPr>
              <a:t>Waiting list validation &amp; best practice</a:t>
            </a:r>
          </a:p>
          <a:p>
            <a:pPr marL="171446" marR="0" lvl="0" indent="-171446"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Franklin Gothic" panose="020B0604020202020204" charset="0"/>
                <a:ea typeface="+mn-ea"/>
                <a:cs typeface="Franklin Gothic" panose="020B0604020202020204" charset="0"/>
                <a:sym typeface="Arial"/>
              </a:rPr>
              <a:t>Prioritisation and reducing clinical risk of surgery</a:t>
            </a:r>
          </a:p>
          <a:p>
            <a:pPr marL="171446" marR="0" lvl="0" indent="-171446"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Franklin Gothic" panose="020B0604020202020204" charset="0"/>
                <a:ea typeface="+mn-ea"/>
                <a:cs typeface="Franklin Gothic" panose="020B0604020202020204" charset="0"/>
                <a:sym typeface="Arial"/>
              </a:rPr>
              <a:t>Identifying patients for HVLC pathways </a:t>
            </a:r>
          </a:p>
          <a:p>
            <a:pPr marL="171446" marR="0" lvl="0" indent="-171446"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err="1">
                <a:ln>
                  <a:noFill/>
                </a:ln>
                <a:solidFill>
                  <a:srgbClr val="000000"/>
                </a:solidFill>
                <a:effectLst/>
                <a:uLnTx/>
                <a:uFillTx/>
                <a:latin typeface="Franklin Gothic" panose="020B0604020202020204" charset="0"/>
                <a:ea typeface="+mn-ea"/>
                <a:cs typeface="Franklin Gothic" panose="020B0604020202020204" charset="0"/>
                <a:sym typeface="Arial"/>
              </a:rPr>
              <a:t>Cohorting</a:t>
            </a:r>
            <a:r>
              <a:rPr kumimoji="0" lang="en-US" sz="1400" b="0" i="0" u="none" strike="noStrike" kern="0" cap="none" spc="0" normalizeH="0" baseline="0" noProof="0" dirty="0">
                <a:ln>
                  <a:noFill/>
                </a:ln>
                <a:solidFill>
                  <a:srgbClr val="000000"/>
                </a:solidFill>
                <a:effectLst/>
                <a:uLnTx/>
                <a:uFillTx/>
                <a:latin typeface="Franklin Gothic" panose="020B0604020202020204" charset="0"/>
                <a:ea typeface="+mn-ea"/>
                <a:cs typeface="Franklin Gothic" panose="020B0604020202020204" charset="0"/>
                <a:sym typeface="Arial"/>
              </a:rPr>
              <a:t> patients for elective hubs / mutual aid</a:t>
            </a:r>
          </a:p>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lang="en-GB" sz="15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6" name="TextBox 65">
            <a:extLst>
              <a:ext uri="{FF2B5EF4-FFF2-40B4-BE49-F238E27FC236}">
                <a16:creationId xmlns:a16="http://schemas.microsoft.com/office/drawing/2014/main" id="{B437186F-F3C5-B6D5-D7BE-7248CBB59004}"/>
              </a:ext>
            </a:extLst>
          </p:cNvPr>
          <p:cNvSpPr txBox="1"/>
          <p:nvPr/>
        </p:nvSpPr>
        <p:spPr>
          <a:xfrm>
            <a:off x="7911137" y="1365849"/>
            <a:ext cx="4049706" cy="1400383"/>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r>
              <a:rPr kumimoji="0" lang="fr-FR" sz="1500" b="1" i="0" u="none" strike="noStrike" kern="0" cap="none" spc="0" normalizeH="0" baseline="0" noProof="0" dirty="0">
                <a:ln>
                  <a:noFill/>
                </a:ln>
                <a:solidFill>
                  <a:srgbClr val="015EA4"/>
                </a:solidFill>
                <a:effectLst/>
                <a:uLnTx/>
                <a:uFillTx/>
                <a:latin typeface="Arial" panose="020B0604020202020204" pitchFamily="34" charset="0"/>
                <a:ea typeface="+mn-ea"/>
                <a:cs typeface="Arial" panose="020B0604020202020204" pitchFamily="34" charset="0"/>
                <a:sym typeface="Arial"/>
              </a:rPr>
              <a:t>Waiting well and </a:t>
            </a:r>
            <a:r>
              <a:rPr kumimoji="0" lang="en-GB" sz="1500" b="1" i="0" u="none" strike="noStrike" kern="0" cap="none" spc="0" normalizeH="0" baseline="0" noProof="0" dirty="0">
                <a:ln>
                  <a:noFill/>
                </a:ln>
                <a:solidFill>
                  <a:srgbClr val="015EA4"/>
                </a:solidFill>
                <a:effectLst/>
                <a:uLnTx/>
                <a:uFillTx/>
                <a:latin typeface="Arial" panose="020B0604020202020204" pitchFamily="34" charset="0"/>
                <a:ea typeface="+mn-ea"/>
                <a:cs typeface="Arial" panose="020B0604020202020204" pitchFamily="34" charset="0"/>
                <a:sym typeface="Arial"/>
              </a:rPr>
              <a:t>prehabilitation</a:t>
            </a:r>
          </a:p>
          <a:p>
            <a:pPr marL="171446" marR="0" lvl="0" indent="-171446"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FR" sz="1400" b="0" i="0" u="none" strike="noStrike" kern="0" cap="none" spc="0" normalizeH="0" baseline="0" noProof="0" dirty="0">
                <a:ln>
                  <a:noFill/>
                </a:ln>
                <a:solidFill>
                  <a:srgbClr val="000000"/>
                </a:solidFill>
                <a:effectLst/>
                <a:uLnTx/>
                <a:uFillTx/>
                <a:latin typeface="Franklin Gothic" panose="020B0604020202020204" charset="0"/>
                <a:ea typeface="+mn-ea"/>
                <a:cs typeface="Franklin Gothic" panose="020B0604020202020204" charset="0"/>
                <a:sym typeface="Arial"/>
              </a:rPr>
              <a:t>Reducing risk of decompensation </a:t>
            </a:r>
            <a:r>
              <a:rPr kumimoji="0" lang="en-GB" sz="1400" b="0" i="0" u="none" strike="noStrike" kern="0" cap="none" spc="0" normalizeH="0" baseline="0" noProof="0" dirty="0">
                <a:ln>
                  <a:noFill/>
                </a:ln>
                <a:solidFill>
                  <a:srgbClr val="000000"/>
                </a:solidFill>
                <a:effectLst/>
                <a:uLnTx/>
                <a:uFillTx/>
                <a:latin typeface="Franklin Gothic" panose="020B0604020202020204" charset="0"/>
                <a:ea typeface="+mn-ea"/>
                <a:cs typeface="Franklin Gothic" panose="020B0604020202020204" charset="0"/>
                <a:sym typeface="Arial"/>
              </a:rPr>
              <a:t>while</a:t>
            </a:r>
            <a:r>
              <a:rPr kumimoji="0" lang="fr-FR" sz="1400" b="0" i="0" u="none" strike="noStrike" kern="0" cap="none" spc="0" normalizeH="0" baseline="0" noProof="0" dirty="0">
                <a:ln>
                  <a:noFill/>
                </a:ln>
                <a:solidFill>
                  <a:srgbClr val="000000"/>
                </a:solidFill>
                <a:effectLst/>
                <a:uLnTx/>
                <a:uFillTx/>
                <a:latin typeface="Franklin Gothic" panose="020B0604020202020204" charset="0"/>
                <a:ea typeface="+mn-ea"/>
                <a:cs typeface="Franklin Gothic" panose="020B0604020202020204" charset="0"/>
                <a:sym typeface="Arial"/>
              </a:rPr>
              <a:t> </a:t>
            </a:r>
            <a:r>
              <a:rPr kumimoji="0" lang="en-GB" sz="1400" b="0" i="0" u="none" strike="noStrike" kern="0" cap="none" spc="0" normalizeH="0" baseline="0" noProof="0" dirty="0">
                <a:ln>
                  <a:noFill/>
                </a:ln>
                <a:solidFill>
                  <a:srgbClr val="000000"/>
                </a:solidFill>
                <a:effectLst/>
                <a:uLnTx/>
                <a:uFillTx/>
                <a:latin typeface="Franklin Gothic" panose="020B0604020202020204" charset="0"/>
                <a:ea typeface="+mn-ea"/>
                <a:cs typeface="Franklin Gothic" panose="020B0604020202020204" charset="0"/>
                <a:sym typeface="Arial"/>
              </a:rPr>
              <a:t>waiting</a:t>
            </a:r>
          </a:p>
          <a:p>
            <a:pPr marL="171446" marR="0" lvl="0" indent="-171446"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FR" sz="1400" b="0" i="0" u="none" strike="noStrike" kern="0" cap="none" spc="0" normalizeH="0" baseline="0" noProof="0" dirty="0">
                <a:ln>
                  <a:noFill/>
                </a:ln>
                <a:solidFill>
                  <a:srgbClr val="000000"/>
                </a:solidFill>
                <a:effectLst/>
                <a:uLnTx/>
                <a:uFillTx/>
                <a:latin typeface="Franklin Gothic" panose="020B0604020202020204" charset="0"/>
                <a:ea typeface="+mn-ea"/>
                <a:cs typeface="Franklin Gothic" panose="020B0604020202020204" charset="0"/>
                <a:sym typeface="Arial"/>
              </a:rPr>
              <a:t>Supporting lifestyle changes to reduce clinical risk of surgery</a:t>
            </a:r>
          </a:p>
          <a:p>
            <a:pPr marL="171446" marR="0" lvl="0" indent="-171446"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FR" sz="1400" b="0" i="0" u="none" strike="noStrike" kern="0" cap="none" spc="0" normalizeH="0" baseline="0" noProof="0" dirty="0">
                <a:ln>
                  <a:noFill/>
                </a:ln>
                <a:solidFill>
                  <a:srgbClr val="000000"/>
                </a:solidFill>
                <a:effectLst/>
                <a:uLnTx/>
                <a:uFillTx/>
                <a:latin typeface="Franklin Gothic" panose="020B0604020202020204" charset="0"/>
                <a:ea typeface="+mn-ea"/>
                <a:cs typeface="Franklin Gothic" panose="020B0604020202020204" charset="0"/>
                <a:sym typeface="Arial"/>
              </a:rPr>
              <a:t>Prehabilitation advice and support</a:t>
            </a:r>
          </a:p>
          <a:p>
            <a:pPr marL="171446" marR="0" lvl="0" indent="-171446"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FR" sz="1400" b="0" i="0" u="none" strike="noStrike" kern="0" cap="none" spc="0" normalizeH="0" baseline="0" noProof="0" dirty="0">
                <a:ln>
                  <a:noFill/>
                </a:ln>
                <a:solidFill>
                  <a:srgbClr val="000000"/>
                </a:solidFill>
                <a:effectLst/>
                <a:uLnTx/>
                <a:uFillTx/>
                <a:latin typeface="Franklin Gothic" panose="020B0604020202020204" charset="0"/>
                <a:ea typeface="+mn-ea"/>
                <a:cs typeface="Franklin Gothic" panose="020B0604020202020204" charset="0"/>
                <a:sym typeface="Arial"/>
              </a:rPr>
              <a:t>Fitness for </a:t>
            </a:r>
            <a:r>
              <a:rPr kumimoji="0" lang="fr-FR" sz="1400" b="0" i="0" u="none" strike="noStrike" kern="0" cap="none" spc="0" normalizeH="0" baseline="0" noProof="0" dirty="0" err="1">
                <a:ln>
                  <a:noFill/>
                </a:ln>
                <a:solidFill>
                  <a:srgbClr val="000000"/>
                </a:solidFill>
                <a:effectLst/>
                <a:uLnTx/>
                <a:uFillTx/>
                <a:latin typeface="Franklin Gothic" panose="020B0604020202020204" charset="0"/>
                <a:ea typeface="+mn-ea"/>
                <a:cs typeface="Franklin Gothic" panose="020B0604020202020204" charset="0"/>
                <a:sym typeface="Arial"/>
              </a:rPr>
              <a:t>surgery</a:t>
            </a:r>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7" name="TextBox 66">
            <a:extLst>
              <a:ext uri="{FF2B5EF4-FFF2-40B4-BE49-F238E27FC236}">
                <a16:creationId xmlns:a16="http://schemas.microsoft.com/office/drawing/2014/main" id="{5E83515E-8B6B-55F6-FAC9-69F26B5E012C}"/>
              </a:ext>
            </a:extLst>
          </p:cNvPr>
          <p:cNvSpPr txBox="1"/>
          <p:nvPr/>
        </p:nvSpPr>
        <p:spPr>
          <a:xfrm>
            <a:off x="7686028" y="5084619"/>
            <a:ext cx="4499923" cy="1400383"/>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r>
              <a:rPr kumimoji="0" lang="fr-FR" sz="1500" b="1" i="0" u="none" strike="noStrike" kern="0" cap="none" spc="0" normalizeH="0" baseline="0" noProof="0" dirty="0">
                <a:ln>
                  <a:noFill/>
                </a:ln>
                <a:solidFill>
                  <a:srgbClr val="015EA4"/>
                </a:solidFill>
                <a:effectLst/>
                <a:uLnTx/>
                <a:uFillTx/>
                <a:latin typeface="Arial" panose="020B0604020202020204" pitchFamily="34" charset="0"/>
                <a:ea typeface="+mn-ea"/>
                <a:cs typeface="Arial" panose="020B0604020202020204" pitchFamily="34" charset="0"/>
                <a:sym typeface="Arial"/>
              </a:rPr>
              <a:t>Digital innovation &amp; system working</a:t>
            </a:r>
          </a:p>
          <a:p>
            <a:pPr marL="171446" marR="0" lvl="0" indent="-171446"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FR" sz="1400" b="0" i="0" u="none" strike="noStrike" kern="0" cap="none" spc="0" normalizeH="0" baseline="0" noProof="0" dirty="0" err="1">
                <a:ln>
                  <a:noFill/>
                </a:ln>
                <a:solidFill>
                  <a:srgbClr val="000000"/>
                </a:solidFill>
                <a:effectLst/>
                <a:uLnTx/>
                <a:uFillTx/>
                <a:latin typeface="Franklin Gothic" panose="020B0604020202020204" charset="0"/>
                <a:ea typeface="+mn-ea"/>
                <a:cs typeface="Franklin Gothic" panose="020B0604020202020204" charset="0"/>
                <a:sym typeface="Arial"/>
              </a:rPr>
              <a:t>Shared</a:t>
            </a:r>
            <a:r>
              <a:rPr kumimoji="0" lang="fr-FR" sz="1400" b="0" i="0" u="none" strike="noStrike" kern="0" cap="none" spc="0" normalizeH="0" baseline="0" noProof="0" dirty="0">
                <a:ln>
                  <a:noFill/>
                </a:ln>
                <a:solidFill>
                  <a:srgbClr val="000000"/>
                </a:solidFill>
                <a:effectLst/>
                <a:uLnTx/>
                <a:uFillTx/>
                <a:latin typeface="Franklin Gothic" panose="020B0604020202020204" charset="0"/>
                <a:ea typeface="+mn-ea"/>
                <a:cs typeface="Franklin Gothic" panose="020B0604020202020204" charset="0"/>
                <a:sym typeface="Arial"/>
              </a:rPr>
              <a:t> PTL concepts and mutual aid</a:t>
            </a:r>
          </a:p>
          <a:p>
            <a:pPr marL="171446" marR="0" lvl="0" indent="-171446"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FR" sz="1400" b="0" i="0" u="none" strike="noStrike" kern="0" cap="none" spc="0" normalizeH="0" baseline="0" noProof="0" dirty="0">
                <a:ln>
                  <a:noFill/>
                </a:ln>
                <a:solidFill>
                  <a:srgbClr val="000000"/>
                </a:solidFill>
                <a:effectLst/>
                <a:uLnTx/>
                <a:uFillTx/>
                <a:latin typeface="Franklin Gothic" panose="020B0604020202020204" charset="0"/>
                <a:ea typeface="+mn-ea"/>
                <a:cs typeface="Franklin Gothic" panose="020B0604020202020204" charset="0"/>
                <a:sym typeface="Arial"/>
              </a:rPr>
              <a:t>Patient Engagement </a:t>
            </a:r>
            <a:r>
              <a:rPr kumimoji="0" lang="fr-FR" sz="1400" b="0" i="0" u="none" strike="noStrike" kern="0" cap="none" spc="0" normalizeH="0" baseline="0" noProof="0" dirty="0" err="1">
                <a:ln>
                  <a:noFill/>
                </a:ln>
                <a:solidFill>
                  <a:srgbClr val="000000"/>
                </a:solidFill>
                <a:effectLst/>
                <a:uLnTx/>
                <a:uFillTx/>
                <a:latin typeface="Franklin Gothic" panose="020B0604020202020204" charset="0"/>
                <a:ea typeface="+mn-ea"/>
                <a:cs typeface="Franklin Gothic" panose="020B0604020202020204" charset="0"/>
                <a:sym typeface="Arial"/>
              </a:rPr>
              <a:t>Portals</a:t>
            </a:r>
            <a:endParaRPr kumimoji="0" lang="fr-FR" sz="1400" b="0" i="0" u="none" strike="noStrike" kern="0" cap="none" spc="0" normalizeH="0" baseline="0" noProof="0" dirty="0">
              <a:ln>
                <a:noFill/>
              </a:ln>
              <a:solidFill>
                <a:srgbClr val="000000"/>
              </a:solidFill>
              <a:effectLst/>
              <a:uLnTx/>
              <a:uFillTx/>
              <a:latin typeface="Franklin Gothic" panose="020B0604020202020204" charset="0"/>
              <a:ea typeface="+mn-ea"/>
              <a:cs typeface="Franklin Gothic" panose="020B0604020202020204" charset="0"/>
              <a:sym typeface="Arial"/>
            </a:endParaRPr>
          </a:p>
          <a:p>
            <a:pPr marL="171446" marR="0" lvl="0" indent="-171446"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FR" sz="1400" b="0" i="0" u="none" strike="noStrike" kern="0" cap="none" spc="0" normalizeH="0" baseline="0" noProof="0" dirty="0" err="1">
                <a:ln>
                  <a:noFill/>
                </a:ln>
                <a:solidFill>
                  <a:srgbClr val="000000"/>
                </a:solidFill>
                <a:effectLst/>
                <a:uLnTx/>
                <a:uFillTx/>
                <a:latin typeface="Franklin Gothic" panose="020B0604020202020204" charset="0"/>
                <a:ea typeface="+mn-ea"/>
                <a:cs typeface="Franklin Gothic" panose="020B0604020202020204" charset="0"/>
                <a:sym typeface="Arial"/>
              </a:rPr>
              <a:t>Advice</a:t>
            </a:r>
            <a:r>
              <a:rPr kumimoji="0" lang="fr-FR" sz="1400" b="0" i="0" u="none" strike="noStrike" kern="0" cap="none" spc="0" normalizeH="0" baseline="0" noProof="0" dirty="0">
                <a:ln>
                  <a:noFill/>
                </a:ln>
                <a:solidFill>
                  <a:srgbClr val="000000"/>
                </a:solidFill>
                <a:effectLst/>
                <a:uLnTx/>
                <a:uFillTx/>
                <a:latin typeface="Franklin Gothic" panose="020B0604020202020204" charset="0"/>
                <a:ea typeface="+mn-ea"/>
                <a:cs typeface="Franklin Gothic" panose="020B0604020202020204" charset="0"/>
                <a:sym typeface="Arial"/>
              </a:rPr>
              <a:t> and guidance pathways</a:t>
            </a:r>
          </a:p>
          <a:p>
            <a:pPr marL="171446" marR="0" lvl="0" indent="-171446"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FR" sz="1400" b="0" i="0" u="none" strike="noStrike" kern="0" cap="none" spc="0" normalizeH="0" baseline="0" noProof="0" dirty="0">
                <a:ln>
                  <a:noFill/>
                </a:ln>
                <a:solidFill>
                  <a:srgbClr val="000000"/>
                </a:solidFill>
                <a:effectLst/>
                <a:uLnTx/>
                <a:uFillTx/>
                <a:latin typeface="Franklin Gothic" panose="020B0604020202020204" charset="0"/>
                <a:ea typeface="+mn-ea"/>
                <a:cs typeface="Franklin Gothic" panose="020B0604020202020204" charset="0"/>
                <a:sym typeface="Arial"/>
              </a:rPr>
              <a:t>Digital </a:t>
            </a:r>
            <a:r>
              <a:rPr kumimoji="0" lang="fr-FR" sz="1400" b="0" i="0" u="none" strike="noStrike" kern="0" cap="none" spc="0" normalizeH="0" baseline="0" noProof="0" dirty="0" err="1">
                <a:ln>
                  <a:noFill/>
                </a:ln>
                <a:solidFill>
                  <a:srgbClr val="000000"/>
                </a:solidFill>
                <a:effectLst/>
                <a:uLnTx/>
                <a:uFillTx/>
                <a:latin typeface="Franklin Gothic" panose="020B0604020202020204" charset="0"/>
                <a:ea typeface="+mn-ea"/>
                <a:cs typeface="Franklin Gothic" panose="020B0604020202020204" charset="0"/>
                <a:sym typeface="Arial"/>
              </a:rPr>
              <a:t>appointments</a:t>
            </a:r>
            <a:endParaRPr kumimoji="0" lang="fr-FR" sz="1400" b="0" i="0" u="none" strike="noStrike" kern="0" cap="none" spc="0" normalizeH="0" baseline="0" noProof="0" dirty="0">
              <a:ln>
                <a:noFill/>
              </a:ln>
              <a:solidFill>
                <a:srgbClr val="000000"/>
              </a:solidFill>
              <a:effectLst/>
              <a:uLnTx/>
              <a:uFillTx/>
              <a:latin typeface="Franklin Gothic" panose="020B0604020202020204" charset="0"/>
              <a:ea typeface="+mn-ea"/>
              <a:cs typeface="Franklin Gothic" panose="020B0604020202020204" charset="0"/>
              <a:sym typeface="Arial"/>
            </a:endParaRPr>
          </a:p>
          <a:p>
            <a:pPr marL="171446" marR="0" lvl="0" indent="-171446"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FR" sz="1400" b="0" i="0" u="none" strike="noStrike" kern="0" cap="none" spc="0" normalizeH="0" baseline="0" noProof="0" dirty="0">
                <a:ln>
                  <a:noFill/>
                </a:ln>
                <a:solidFill>
                  <a:srgbClr val="000000"/>
                </a:solidFill>
                <a:effectLst/>
                <a:uLnTx/>
                <a:uFillTx/>
                <a:latin typeface="Franklin Gothic" panose="020B0604020202020204" charset="0"/>
                <a:ea typeface="+mn-ea"/>
                <a:cs typeface="Franklin Gothic" panose="020B0604020202020204" charset="0"/>
                <a:sym typeface="Arial"/>
              </a:rPr>
              <a:t>Group consultations</a:t>
            </a:r>
          </a:p>
        </p:txBody>
      </p:sp>
      <p:sp>
        <p:nvSpPr>
          <p:cNvPr id="68" name="TextBox 67">
            <a:extLst>
              <a:ext uri="{FF2B5EF4-FFF2-40B4-BE49-F238E27FC236}">
                <a16:creationId xmlns:a16="http://schemas.microsoft.com/office/drawing/2014/main" id="{14B1F586-7344-D5A7-09A4-C1C769E56CC2}"/>
              </a:ext>
            </a:extLst>
          </p:cNvPr>
          <p:cNvSpPr txBox="1"/>
          <p:nvPr/>
        </p:nvSpPr>
        <p:spPr>
          <a:xfrm>
            <a:off x="8288744" y="2932278"/>
            <a:ext cx="3516779" cy="1831271"/>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r>
              <a:rPr kumimoji="0" lang="fr-FR" sz="1500" b="1" i="0" u="none" strike="noStrike" kern="0" cap="none" spc="0" normalizeH="0" baseline="0" noProof="0" dirty="0" err="1">
                <a:ln>
                  <a:noFill/>
                </a:ln>
                <a:solidFill>
                  <a:srgbClr val="015EA4"/>
                </a:solidFill>
                <a:effectLst/>
                <a:uLnTx/>
                <a:uFillTx/>
                <a:latin typeface="Arial" panose="020B0604020202020204" pitchFamily="34" charset="0"/>
                <a:ea typeface="+mn-ea"/>
                <a:cs typeface="Arial" panose="020B0604020202020204" pitchFamily="34" charset="0"/>
                <a:sym typeface="Arial"/>
              </a:rPr>
              <a:t>Maximising</a:t>
            </a:r>
            <a:r>
              <a:rPr kumimoji="0" lang="fr-FR" sz="1500" b="1" i="0" u="none" strike="noStrike" kern="0" cap="none" spc="0" normalizeH="0" baseline="0" noProof="0" dirty="0">
                <a:ln>
                  <a:noFill/>
                </a:ln>
                <a:solidFill>
                  <a:srgbClr val="015EA4"/>
                </a:solidFill>
                <a:effectLst/>
                <a:uLnTx/>
                <a:uFillTx/>
                <a:latin typeface="Arial" panose="020B0604020202020204" pitchFamily="34" charset="0"/>
                <a:ea typeface="+mn-ea"/>
                <a:cs typeface="Arial" panose="020B0604020202020204" pitchFamily="34" charset="0"/>
                <a:sym typeface="Arial"/>
              </a:rPr>
              <a:t> local </a:t>
            </a:r>
            <a:r>
              <a:rPr kumimoji="0" lang="fr-FR" sz="1500" b="1" i="0" u="none" strike="noStrike" kern="0" cap="none" spc="0" normalizeH="0" baseline="0" noProof="0" dirty="0" err="1">
                <a:ln>
                  <a:noFill/>
                </a:ln>
                <a:solidFill>
                  <a:srgbClr val="015EA4"/>
                </a:solidFill>
                <a:effectLst/>
                <a:uLnTx/>
                <a:uFillTx/>
                <a:latin typeface="Arial" panose="020B0604020202020204" pitchFamily="34" charset="0"/>
                <a:ea typeface="+mn-ea"/>
                <a:cs typeface="Arial" panose="020B0604020202020204" pitchFamily="34" charset="0"/>
                <a:sym typeface="Arial"/>
              </a:rPr>
              <a:t>capacity</a:t>
            </a:r>
            <a:endParaRPr kumimoji="0" lang="fr-FR" sz="1500" b="1" i="0" u="none" strike="noStrike" kern="0" cap="none" spc="0" normalizeH="0" baseline="0" noProof="0" dirty="0">
              <a:ln>
                <a:noFill/>
              </a:ln>
              <a:solidFill>
                <a:srgbClr val="015EA4"/>
              </a:solidFill>
              <a:effectLst/>
              <a:uLnTx/>
              <a:uFillTx/>
              <a:latin typeface="Arial" panose="020B0604020202020204" pitchFamily="34" charset="0"/>
              <a:ea typeface="+mn-ea"/>
              <a:cs typeface="Arial" panose="020B0604020202020204" pitchFamily="34" charset="0"/>
              <a:sym typeface="Arial"/>
            </a:endParaRPr>
          </a:p>
          <a:p>
            <a:pPr marL="171446" marR="0" lvl="0" indent="-171446"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FR" sz="1400" b="0" i="0" u="none" strike="noStrike" kern="0" cap="none" spc="0" normalizeH="0" baseline="0" noProof="0" dirty="0">
                <a:ln>
                  <a:noFill/>
                </a:ln>
                <a:solidFill>
                  <a:srgbClr val="000000"/>
                </a:solidFill>
                <a:effectLst/>
                <a:uLnTx/>
                <a:uFillTx/>
                <a:latin typeface="Franklin Gothic" panose="020B0604020202020204" charset="0"/>
                <a:ea typeface="+mn-ea"/>
                <a:cs typeface="Franklin Gothic" panose="020B0604020202020204" charset="0"/>
                <a:sym typeface="Arial"/>
              </a:rPr>
              <a:t>4 elective hubs </a:t>
            </a:r>
            <a:r>
              <a:rPr kumimoji="0" lang="fr-FR" sz="1400" b="0" i="0" u="none" strike="noStrike" kern="0" cap="none" spc="0" normalizeH="0" baseline="0" noProof="0" dirty="0" err="1">
                <a:ln>
                  <a:noFill/>
                </a:ln>
                <a:solidFill>
                  <a:srgbClr val="000000"/>
                </a:solidFill>
                <a:effectLst/>
                <a:uLnTx/>
                <a:uFillTx/>
                <a:latin typeface="Franklin Gothic" panose="020B0604020202020204" charset="0"/>
                <a:ea typeface="+mn-ea"/>
                <a:cs typeface="Franklin Gothic" panose="020B0604020202020204" charset="0"/>
                <a:sym typeface="Arial"/>
              </a:rPr>
              <a:t>being</a:t>
            </a:r>
            <a:r>
              <a:rPr kumimoji="0" lang="fr-FR" sz="1400" b="0" i="0" u="none" strike="noStrike" kern="0" cap="none" spc="0" normalizeH="0" baseline="0" noProof="0" dirty="0">
                <a:ln>
                  <a:noFill/>
                </a:ln>
                <a:solidFill>
                  <a:srgbClr val="000000"/>
                </a:solidFill>
                <a:effectLst/>
                <a:uLnTx/>
                <a:uFillTx/>
                <a:latin typeface="Franklin Gothic" panose="020B0604020202020204" charset="0"/>
                <a:ea typeface="+mn-ea"/>
                <a:cs typeface="Franklin Gothic" panose="020B0604020202020204" charset="0"/>
                <a:sym typeface="Arial"/>
              </a:rPr>
              <a:t> </a:t>
            </a:r>
            <a:r>
              <a:rPr kumimoji="0" lang="fr-FR" sz="1400" b="0" i="0" u="none" strike="noStrike" kern="0" cap="none" spc="0" normalizeH="0" baseline="0" noProof="0" dirty="0" err="1">
                <a:ln>
                  <a:noFill/>
                </a:ln>
                <a:solidFill>
                  <a:srgbClr val="000000"/>
                </a:solidFill>
                <a:effectLst/>
                <a:uLnTx/>
                <a:uFillTx/>
                <a:latin typeface="Franklin Gothic" panose="020B0604020202020204" charset="0"/>
                <a:ea typeface="+mn-ea"/>
                <a:cs typeface="Franklin Gothic" panose="020B0604020202020204" charset="0"/>
                <a:sym typeface="Arial"/>
              </a:rPr>
              <a:t>mobilised</a:t>
            </a:r>
            <a:endParaRPr kumimoji="0" lang="fr-FR" sz="1400" b="0" i="0" u="none" strike="noStrike" kern="0" cap="none" spc="0" normalizeH="0" baseline="0" noProof="0" dirty="0">
              <a:ln>
                <a:noFill/>
              </a:ln>
              <a:solidFill>
                <a:srgbClr val="000000"/>
              </a:solidFill>
              <a:effectLst/>
              <a:uLnTx/>
              <a:uFillTx/>
              <a:latin typeface="Franklin Gothic" panose="020B0604020202020204" charset="0"/>
              <a:ea typeface="+mn-ea"/>
              <a:cs typeface="Franklin Gothic" panose="020B0604020202020204" charset="0"/>
              <a:sym typeface="Arial"/>
            </a:endParaRPr>
          </a:p>
          <a:p>
            <a:pPr marL="171446" marR="0" lvl="0" indent="-171446"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FR" sz="1400" b="0" i="0" u="none" strike="noStrike" kern="0" cap="none" spc="0" normalizeH="0" baseline="0" noProof="0" dirty="0">
                <a:ln>
                  <a:noFill/>
                </a:ln>
                <a:solidFill>
                  <a:srgbClr val="000000"/>
                </a:solidFill>
                <a:effectLst/>
                <a:uLnTx/>
                <a:uFillTx/>
                <a:latin typeface="Franklin Gothic" panose="020B0604020202020204" charset="0"/>
                <a:ea typeface="+mn-ea"/>
                <a:cs typeface="Franklin Gothic" panose="020B0604020202020204" charset="0"/>
                <a:sym typeface="Arial"/>
              </a:rPr>
              <a:t>Mutual aid hub</a:t>
            </a:r>
          </a:p>
          <a:p>
            <a:pPr marL="171446" marR="0" lvl="0" indent="-171446"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FR" sz="1400" b="0" i="0" u="none" strike="noStrike" kern="0" cap="none" spc="0" normalizeH="0" baseline="0" noProof="0" dirty="0">
                <a:ln>
                  <a:noFill/>
                </a:ln>
                <a:solidFill>
                  <a:srgbClr val="000000"/>
                </a:solidFill>
                <a:effectLst/>
                <a:uLnTx/>
                <a:uFillTx/>
                <a:latin typeface="Franklin Gothic" panose="020B0604020202020204" charset="0"/>
                <a:ea typeface="+mn-ea"/>
                <a:cs typeface="Franklin Gothic" panose="020B0604020202020204" charset="0"/>
                <a:sym typeface="Arial"/>
              </a:rPr>
              <a:t>Shared </a:t>
            </a:r>
            <a:r>
              <a:rPr kumimoji="0" lang="en-GB" sz="1400" b="0" i="0" u="none" strike="noStrike" kern="0" cap="none" spc="0" normalizeH="0" baseline="0" noProof="0" dirty="0">
                <a:ln>
                  <a:noFill/>
                </a:ln>
                <a:solidFill>
                  <a:srgbClr val="000000"/>
                </a:solidFill>
                <a:effectLst/>
                <a:uLnTx/>
                <a:uFillTx/>
                <a:latin typeface="Franklin Gothic" panose="020B0604020202020204" charset="0"/>
                <a:ea typeface="+mn-ea"/>
                <a:cs typeface="Franklin Gothic" panose="020B0604020202020204" charset="0"/>
                <a:sym typeface="Arial"/>
              </a:rPr>
              <a:t>approach</a:t>
            </a:r>
            <a:r>
              <a:rPr kumimoji="0" lang="fr-FR" sz="1400" b="0" i="0" u="none" strike="noStrike" kern="0" cap="none" spc="0" normalizeH="0" baseline="0" noProof="0" dirty="0">
                <a:ln>
                  <a:noFill/>
                </a:ln>
                <a:solidFill>
                  <a:srgbClr val="000000"/>
                </a:solidFill>
                <a:effectLst/>
                <a:uLnTx/>
                <a:uFillTx/>
                <a:latin typeface="Franklin Gothic" panose="020B0604020202020204" charset="0"/>
                <a:ea typeface="+mn-ea"/>
                <a:cs typeface="Franklin Gothic" panose="020B0604020202020204" charset="0"/>
                <a:sym typeface="Arial"/>
              </a:rPr>
              <a:t> to PTL to reduce variation in WL</a:t>
            </a:r>
          </a:p>
          <a:p>
            <a:pPr marL="171446" marR="0" lvl="0" indent="-171446"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FR" sz="1400" b="0" i="0" u="none" strike="noStrike" kern="0" cap="none" spc="0" normalizeH="0" baseline="0" noProof="0" dirty="0">
                <a:ln>
                  <a:noFill/>
                </a:ln>
                <a:solidFill>
                  <a:srgbClr val="000000"/>
                </a:solidFill>
                <a:effectLst/>
                <a:uLnTx/>
                <a:uFillTx/>
                <a:latin typeface="Franklin Gothic" panose="020B0604020202020204" charset="0"/>
                <a:ea typeface="+mn-ea"/>
                <a:cs typeface="Franklin Gothic" panose="020B0604020202020204" charset="0"/>
                <a:sym typeface="Arial"/>
              </a:rPr>
              <a:t>Focus on </a:t>
            </a:r>
            <a:r>
              <a:rPr kumimoji="0" lang="fr-FR" sz="1400" b="0" i="0" u="none" strike="noStrike" kern="0" cap="none" spc="0" normalizeH="0" baseline="0" noProof="0" dirty="0" err="1">
                <a:ln>
                  <a:noFill/>
                </a:ln>
                <a:solidFill>
                  <a:srgbClr val="000000"/>
                </a:solidFill>
                <a:effectLst/>
                <a:uLnTx/>
                <a:uFillTx/>
                <a:latin typeface="Franklin Gothic" panose="020B0604020202020204" charset="0"/>
                <a:ea typeface="+mn-ea"/>
                <a:cs typeface="Franklin Gothic" panose="020B0604020202020204" charset="0"/>
                <a:sym typeface="Arial"/>
              </a:rPr>
              <a:t>reducing</a:t>
            </a:r>
            <a:r>
              <a:rPr kumimoji="0" lang="fr-FR" sz="1400" b="0" i="0" u="none" strike="noStrike" kern="0" cap="none" spc="0" normalizeH="0" baseline="0" noProof="0" dirty="0">
                <a:ln>
                  <a:noFill/>
                </a:ln>
                <a:solidFill>
                  <a:srgbClr val="000000"/>
                </a:solidFill>
                <a:effectLst/>
                <a:uLnTx/>
                <a:uFillTx/>
                <a:latin typeface="Franklin Gothic" panose="020B0604020202020204" charset="0"/>
                <a:ea typeface="+mn-ea"/>
                <a:cs typeface="Franklin Gothic" panose="020B0604020202020204" charset="0"/>
                <a:sym typeface="Arial"/>
              </a:rPr>
              <a:t> 65 </a:t>
            </a:r>
            <a:r>
              <a:rPr kumimoji="0" lang="fr-FR" sz="1400" b="0" i="0" u="none" strike="noStrike" kern="0" cap="none" spc="0" normalizeH="0" baseline="0" noProof="0" dirty="0" err="1">
                <a:ln>
                  <a:noFill/>
                </a:ln>
                <a:solidFill>
                  <a:srgbClr val="000000"/>
                </a:solidFill>
                <a:effectLst/>
                <a:uLnTx/>
                <a:uFillTx/>
                <a:latin typeface="Franklin Gothic" panose="020B0604020202020204" charset="0"/>
                <a:ea typeface="+mn-ea"/>
                <a:cs typeface="Franklin Gothic" panose="020B0604020202020204" charset="0"/>
                <a:sym typeface="Arial"/>
              </a:rPr>
              <a:t>weeks</a:t>
            </a:r>
            <a:r>
              <a:rPr kumimoji="0" lang="fr-FR" sz="1400" b="0" i="0" u="none" strike="noStrike" kern="0" cap="none" spc="0" normalizeH="0" baseline="0" noProof="0" dirty="0">
                <a:ln>
                  <a:noFill/>
                </a:ln>
                <a:solidFill>
                  <a:srgbClr val="000000"/>
                </a:solidFill>
                <a:effectLst/>
                <a:uLnTx/>
                <a:uFillTx/>
                <a:latin typeface="Franklin Gothic" panose="020B0604020202020204" charset="0"/>
                <a:ea typeface="+mn-ea"/>
                <a:cs typeface="Franklin Gothic" panose="020B0604020202020204" charset="0"/>
                <a:sym typeface="Arial"/>
              </a:rPr>
              <a:t> and 52</a:t>
            </a:r>
          </a:p>
          <a:p>
            <a:pPr marL="171446" marR="0" lvl="0" indent="-171446"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FR" sz="1400" b="0" i="0" u="none" strike="noStrike" kern="0" cap="none" spc="0" normalizeH="0" baseline="0" noProof="0" dirty="0">
                <a:ln>
                  <a:noFill/>
                </a:ln>
                <a:solidFill>
                  <a:srgbClr val="000000"/>
                </a:solidFill>
                <a:effectLst/>
                <a:uLnTx/>
                <a:uFillTx/>
                <a:latin typeface="Franklin Gothic" panose="020B0604020202020204" charset="0"/>
                <a:ea typeface="+mn-ea"/>
                <a:cs typeface="Franklin Gothic" panose="020B0604020202020204" charset="0"/>
                <a:sym typeface="Arial"/>
              </a:rPr>
              <a:t>GIRFT pathways and top </a:t>
            </a:r>
            <a:r>
              <a:rPr kumimoji="0" lang="en-GB" sz="1400" b="0" i="0" u="none" strike="noStrike" kern="0" cap="none" spc="0" normalizeH="0" baseline="0" noProof="0" dirty="0">
                <a:ln>
                  <a:noFill/>
                </a:ln>
                <a:solidFill>
                  <a:srgbClr val="000000"/>
                </a:solidFill>
                <a:effectLst/>
                <a:uLnTx/>
                <a:uFillTx/>
                <a:latin typeface="Franklin Gothic" panose="020B0604020202020204" charset="0"/>
                <a:ea typeface="+mn-ea"/>
                <a:cs typeface="Franklin Gothic" panose="020B0604020202020204" charset="0"/>
                <a:sym typeface="Arial"/>
              </a:rPr>
              <a:t>decile</a:t>
            </a:r>
          </a:p>
          <a:p>
            <a:pPr marL="171446" marR="0" lvl="0" indent="-171446"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dirty="0">
                <a:ln>
                  <a:noFill/>
                </a:ln>
                <a:solidFill>
                  <a:srgbClr val="000000"/>
                </a:solidFill>
                <a:effectLst/>
                <a:uLnTx/>
                <a:uFillTx/>
                <a:latin typeface="Franklin Gothic" panose="020B0604020202020204" charset="0"/>
                <a:ea typeface="+mn-ea"/>
                <a:cs typeface="Franklin Gothic" panose="020B0604020202020204" charset="0"/>
                <a:sym typeface="Arial"/>
              </a:rPr>
              <a:t>Local capacity as priority at peak times</a:t>
            </a:r>
          </a:p>
        </p:txBody>
      </p:sp>
      <p:pic>
        <p:nvPicPr>
          <p:cNvPr id="69" name="Picture 68">
            <a:extLst>
              <a:ext uri="{FF2B5EF4-FFF2-40B4-BE49-F238E27FC236}">
                <a16:creationId xmlns:a16="http://schemas.microsoft.com/office/drawing/2014/main" id="{5101A26C-446D-687D-BAEB-3CCA89F1A807}"/>
              </a:ext>
            </a:extLst>
          </p:cNvPr>
          <p:cNvPicPr>
            <a:picLocks noChangeAspect="1"/>
          </p:cNvPicPr>
          <p:nvPr/>
        </p:nvPicPr>
        <p:blipFill>
          <a:blip r:embed="rId3"/>
          <a:stretch>
            <a:fillRect/>
          </a:stretch>
        </p:blipFill>
        <p:spPr>
          <a:xfrm>
            <a:off x="4653857" y="2332015"/>
            <a:ext cx="803556" cy="802200"/>
          </a:xfrm>
          <a:prstGeom prst="rect">
            <a:avLst/>
          </a:prstGeom>
        </p:spPr>
      </p:pic>
      <p:pic>
        <p:nvPicPr>
          <p:cNvPr id="70" name="Picture 69">
            <a:extLst>
              <a:ext uri="{FF2B5EF4-FFF2-40B4-BE49-F238E27FC236}">
                <a16:creationId xmlns:a16="http://schemas.microsoft.com/office/drawing/2014/main" id="{62A76114-4E79-432E-5A30-4B0CF233ABAC}"/>
              </a:ext>
            </a:extLst>
          </p:cNvPr>
          <p:cNvPicPr>
            <a:picLocks noChangeAspect="1"/>
          </p:cNvPicPr>
          <p:nvPr/>
        </p:nvPicPr>
        <p:blipFill>
          <a:blip r:embed="rId4"/>
          <a:stretch>
            <a:fillRect/>
          </a:stretch>
        </p:blipFill>
        <p:spPr>
          <a:xfrm>
            <a:off x="6821504" y="3365571"/>
            <a:ext cx="659121" cy="659121"/>
          </a:xfrm>
          <a:prstGeom prst="rect">
            <a:avLst/>
          </a:prstGeom>
        </p:spPr>
      </p:pic>
      <p:pic>
        <p:nvPicPr>
          <p:cNvPr id="71" name="Picture 70">
            <a:extLst>
              <a:ext uri="{FF2B5EF4-FFF2-40B4-BE49-F238E27FC236}">
                <a16:creationId xmlns:a16="http://schemas.microsoft.com/office/drawing/2014/main" id="{1220CB86-4F18-9D17-509A-F8B68602FEB8}"/>
              </a:ext>
            </a:extLst>
          </p:cNvPr>
          <p:cNvPicPr>
            <a:picLocks noChangeAspect="1"/>
          </p:cNvPicPr>
          <p:nvPr/>
        </p:nvPicPr>
        <p:blipFill>
          <a:blip r:embed="rId5"/>
          <a:stretch>
            <a:fillRect/>
          </a:stretch>
        </p:blipFill>
        <p:spPr>
          <a:xfrm>
            <a:off x="5922220" y="2473117"/>
            <a:ext cx="631902" cy="631902"/>
          </a:xfrm>
          <a:prstGeom prst="rect">
            <a:avLst/>
          </a:prstGeom>
        </p:spPr>
      </p:pic>
      <p:sp>
        <p:nvSpPr>
          <p:cNvPr id="72" name="Freeform 138">
            <a:extLst>
              <a:ext uri="{FF2B5EF4-FFF2-40B4-BE49-F238E27FC236}">
                <a16:creationId xmlns:a16="http://schemas.microsoft.com/office/drawing/2014/main" id="{8A7A08AB-D4D3-D9A6-21DD-2EC4CCA2AE37}"/>
              </a:ext>
            </a:extLst>
          </p:cNvPr>
          <p:cNvSpPr/>
          <p:nvPr/>
        </p:nvSpPr>
        <p:spPr>
          <a:xfrm>
            <a:off x="7566969" y="3185844"/>
            <a:ext cx="642766" cy="359454"/>
          </a:xfrm>
          <a:custGeom>
            <a:avLst/>
            <a:gdLst>
              <a:gd name="connsiteX0" fmla="*/ 0 w 425450"/>
              <a:gd name="connsiteY0" fmla="*/ 142875 h 142875"/>
              <a:gd name="connsiteX1" fmla="*/ 168275 w 425450"/>
              <a:gd name="connsiteY1" fmla="*/ 0 h 142875"/>
              <a:gd name="connsiteX2" fmla="*/ 425450 w 425450"/>
              <a:gd name="connsiteY2" fmla="*/ 0 h 142875"/>
            </a:gdLst>
            <a:ahLst/>
            <a:cxnLst>
              <a:cxn ang="0">
                <a:pos x="connsiteX0" y="connsiteY0"/>
              </a:cxn>
              <a:cxn ang="0">
                <a:pos x="connsiteX1" y="connsiteY1"/>
              </a:cxn>
              <a:cxn ang="0">
                <a:pos x="connsiteX2" y="connsiteY2"/>
              </a:cxn>
            </a:cxnLst>
            <a:rect l="l" t="t" r="r" b="b"/>
            <a:pathLst>
              <a:path w="425450" h="142875">
                <a:moveTo>
                  <a:pt x="0" y="142875"/>
                </a:moveTo>
                <a:lnTo>
                  <a:pt x="168275" y="0"/>
                </a:lnTo>
                <a:lnTo>
                  <a:pt x="425450" y="0"/>
                </a:lnTo>
              </a:path>
            </a:pathLst>
          </a:custGeom>
          <a:noFill/>
          <a:ln w="9525" cap="flat" cmpd="sng" algn="ctr">
            <a:solidFill>
              <a:srgbClr val="000000">
                <a:lumMod val="25000"/>
                <a:lumOff val="75000"/>
              </a:srgbClr>
            </a:solidFill>
            <a:prstDash val="solid"/>
          </a:ln>
          <a:effectLst/>
        </p:spPr>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en-US" sz="3201" b="0" i="0" u="none" strike="noStrike" kern="0" cap="none" spc="0" normalizeH="0" baseline="0" noProof="0">
              <a:ln>
                <a:noFill/>
              </a:ln>
              <a:solidFill>
                <a:srgbClr val="000000"/>
              </a:solidFill>
              <a:effectLst/>
              <a:uLnTx/>
              <a:uFillTx/>
              <a:latin typeface="Book Antiqua"/>
              <a:ea typeface="+mn-ea"/>
              <a:cs typeface="Arial"/>
              <a:sym typeface="Arial"/>
            </a:endParaRPr>
          </a:p>
        </p:txBody>
      </p:sp>
      <p:sp>
        <p:nvSpPr>
          <p:cNvPr id="73" name="Freeform 161">
            <a:extLst>
              <a:ext uri="{FF2B5EF4-FFF2-40B4-BE49-F238E27FC236}">
                <a16:creationId xmlns:a16="http://schemas.microsoft.com/office/drawing/2014/main" id="{62F5ED6D-2E8A-084A-76AE-E577DD34D3C7}"/>
              </a:ext>
            </a:extLst>
          </p:cNvPr>
          <p:cNvSpPr/>
          <p:nvPr/>
        </p:nvSpPr>
        <p:spPr>
          <a:xfrm flipH="1">
            <a:off x="2871398" y="3809434"/>
            <a:ext cx="1193039" cy="181720"/>
          </a:xfrm>
          <a:custGeom>
            <a:avLst/>
            <a:gdLst>
              <a:gd name="connsiteX0" fmla="*/ 0 w 425450"/>
              <a:gd name="connsiteY0" fmla="*/ 142875 h 142875"/>
              <a:gd name="connsiteX1" fmla="*/ 168275 w 425450"/>
              <a:gd name="connsiteY1" fmla="*/ 0 h 142875"/>
              <a:gd name="connsiteX2" fmla="*/ 425450 w 425450"/>
              <a:gd name="connsiteY2" fmla="*/ 0 h 142875"/>
            </a:gdLst>
            <a:ahLst/>
            <a:cxnLst>
              <a:cxn ang="0">
                <a:pos x="connsiteX0" y="connsiteY0"/>
              </a:cxn>
              <a:cxn ang="0">
                <a:pos x="connsiteX1" y="connsiteY1"/>
              </a:cxn>
              <a:cxn ang="0">
                <a:pos x="connsiteX2" y="connsiteY2"/>
              </a:cxn>
            </a:cxnLst>
            <a:rect l="l" t="t" r="r" b="b"/>
            <a:pathLst>
              <a:path w="425450" h="142875">
                <a:moveTo>
                  <a:pt x="0" y="142875"/>
                </a:moveTo>
                <a:lnTo>
                  <a:pt x="168275" y="0"/>
                </a:lnTo>
                <a:lnTo>
                  <a:pt x="425450" y="0"/>
                </a:lnTo>
              </a:path>
            </a:pathLst>
          </a:custGeom>
          <a:noFill/>
          <a:ln w="9525" cap="flat" cmpd="sng" algn="ctr">
            <a:solidFill>
              <a:srgbClr val="000000">
                <a:lumMod val="25000"/>
                <a:lumOff val="75000"/>
              </a:srgbClr>
            </a:solidFill>
            <a:prstDash val="solid"/>
          </a:ln>
          <a:effectLst/>
        </p:spPr>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en-US" sz="3201" b="0" i="0" u="none" strike="noStrike" kern="0" cap="none" spc="0" normalizeH="0" baseline="0" noProof="0">
              <a:ln>
                <a:noFill/>
              </a:ln>
              <a:solidFill>
                <a:srgbClr val="000000"/>
              </a:solidFill>
              <a:effectLst/>
              <a:uLnTx/>
              <a:uFillTx/>
              <a:latin typeface="Book Antiqua"/>
              <a:ea typeface="+mn-ea"/>
              <a:cs typeface="Arial"/>
              <a:sym typeface="Arial"/>
            </a:endParaRPr>
          </a:p>
        </p:txBody>
      </p:sp>
      <p:pic>
        <p:nvPicPr>
          <p:cNvPr id="74" name="Picture 73">
            <a:extLst>
              <a:ext uri="{FF2B5EF4-FFF2-40B4-BE49-F238E27FC236}">
                <a16:creationId xmlns:a16="http://schemas.microsoft.com/office/drawing/2014/main" id="{1F720097-2D50-285B-3676-F17934F0136D}"/>
              </a:ext>
            </a:extLst>
          </p:cNvPr>
          <p:cNvPicPr>
            <a:picLocks noChangeAspect="1"/>
          </p:cNvPicPr>
          <p:nvPr/>
        </p:nvPicPr>
        <p:blipFill>
          <a:blip r:embed="rId6"/>
          <a:stretch>
            <a:fillRect/>
          </a:stretch>
        </p:blipFill>
        <p:spPr>
          <a:xfrm>
            <a:off x="4858071" y="4696042"/>
            <a:ext cx="470529" cy="469351"/>
          </a:xfrm>
          <a:prstGeom prst="rect">
            <a:avLst/>
          </a:prstGeom>
        </p:spPr>
      </p:pic>
      <p:pic>
        <p:nvPicPr>
          <p:cNvPr id="75" name="Picture 74" descr="A close up of a logo&#10;&#10;Description generated with very high confidence">
            <a:extLst>
              <a:ext uri="{FF2B5EF4-FFF2-40B4-BE49-F238E27FC236}">
                <a16:creationId xmlns:a16="http://schemas.microsoft.com/office/drawing/2014/main" id="{5C54EFAD-AF41-61C6-D671-E95FF376BE22}"/>
              </a:ext>
            </a:extLst>
          </p:cNvPr>
          <p:cNvPicPr>
            <a:picLocks noChangeAspect="1"/>
          </p:cNvPicPr>
          <p:nvPr/>
        </p:nvPicPr>
        <p:blipFill>
          <a:blip r:embed="rId7"/>
          <a:stretch>
            <a:fillRect/>
          </a:stretch>
        </p:blipFill>
        <p:spPr>
          <a:xfrm>
            <a:off x="3992267" y="3436464"/>
            <a:ext cx="764832" cy="766126"/>
          </a:xfrm>
          <a:prstGeom prst="rect">
            <a:avLst/>
          </a:prstGeom>
        </p:spPr>
      </p:pic>
      <p:pic>
        <p:nvPicPr>
          <p:cNvPr id="76" name="Google Shape;23;p4">
            <a:extLst>
              <a:ext uri="{FF2B5EF4-FFF2-40B4-BE49-F238E27FC236}">
                <a16:creationId xmlns:a16="http://schemas.microsoft.com/office/drawing/2014/main" id="{B78FBF71-BEE1-097B-46B6-84733360D981}"/>
              </a:ext>
            </a:extLst>
          </p:cNvPr>
          <p:cNvPicPr preferRelativeResize="0"/>
          <p:nvPr/>
        </p:nvPicPr>
        <p:blipFill>
          <a:blip r:embed="rId8">
            <a:alphaModFix/>
          </a:blip>
          <a:stretch>
            <a:fillRect/>
          </a:stretch>
        </p:blipFill>
        <p:spPr>
          <a:xfrm>
            <a:off x="5245012" y="3701133"/>
            <a:ext cx="1099710" cy="415350"/>
          </a:xfrm>
          <a:prstGeom prst="rect">
            <a:avLst/>
          </a:prstGeom>
          <a:noFill/>
          <a:ln>
            <a:noFill/>
          </a:ln>
        </p:spPr>
      </p:pic>
    </p:spTree>
    <p:extLst>
      <p:ext uri="{BB962C8B-B14F-4D97-AF65-F5344CB8AC3E}">
        <p14:creationId xmlns:p14="http://schemas.microsoft.com/office/powerpoint/2010/main" val="3282801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1C61F7-B085-4F67-AC82-9CD0705F4652}"/>
              </a:ext>
            </a:extLst>
          </p:cNvPr>
          <p:cNvSpPr/>
          <p:nvPr/>
        </p:nvSpPr>
        <p:spPr>
          <a:xfrm rot="5400000">
            <a:off x="5798191" y="-5798191"/>
            <a:ext cx="595618" cy="1219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	            We have been reduced the long waits dramatically</a:t>
            </a:r>
            <a:endPar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84C5425-5EB0-45DE-A293-8ABFA114BBB7}"/>
              </a:ext>
            </a:extLst>
          </p:cNvPr>
          <p:cNvSpPr/>
          <p:nvPr/>
        </p:nvSpPr>
        <p:spPr>
          <a:xfrm>
            <a:off x="8822587" y="820130"/>
            <a:ext cx="3369413" cy="44627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700" b="1" i="0" u="none" strike="noStrike" kern="1200" cap="none" spc="0" normalizeH="0" baseline="0" noProof="0" dirty="0">
              <a:ln>
                <a:noFill/>
              </a:ln>
              <a:solidFill>
                <a:srgbClr val="5B9BD5"/>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100" b="0" i="0" u="none" strike="noStrike" kern="1200" cap="none" spc="0" normalizeH="0" baseline="0" noProof="0" dirty="0">
              <a:ln>
                <a:noFill/>
              </a:ln>
              <a:solidFill>
                <a:srgbClr val="163D5C"/>
              </a:solidFill>
              <a:effectLst/>
              <a:uLnTx/>
              <a:uFillTx/>
              <a:latin typeface="Calibri" panose="020F0502020204030204"/>
              <a:ea typeface="+mn-ea"/>
              <a:cs typeface="Calibri"/>
            </a:endParaRPr>
          </a:p>
        </p:txBody>
      </p:sp>
      <p:pic>
        <p:nvPicPr>
          <p:cNvPr id="3" name="Picture 2">
            <a:extLst>
              <a:ext uri="{FF2B5EF4-FFF2-40B4-BE49-F238E27FC236}">
                <a16:creationId xmlns:a16="http://schemas.microsoft.com/office/drawing/2014/main" id="{DB83F985-494D-396E-0FB8-C0828BAA563E}"/>
              </a:ext>
            </a:extLst>
          </p:cNvPr>
          <p:cNvPicPr>
            <a:picLocks noChangeAspect="1"/>
          </p:cNvPicPr>
          <p:nvPr/>
        </p:nvPicPr>
        <p:blipFill>
          <a:blip r:embed="rId3"/>
          <a:stretch>
            <a:fillRect/>
          </a:stretch>
        </p:blipFill>
        <p:spPr>
          <a:xfrm>
            <a:off x="378603" y="196798"/>
            <a:ext cx="1326957" cy="1360982"/>
          </a:xfrm>
          <a:prstGeom prst="rect">
            <a:avLst/>
          </a:prstGeom>
        </p:spPr>
      </p:pic>
      <p:sp>
        <p:nvSpPr>
          <p:cNvPr id="6" name="TextBox 5">
            <a:extLst>
              <a:ext uri="{FF2B5EF4-FFF2-40B4-BE49-F238E27FC236}">
                <a16:creationId xmlns:a16="http://schemas.microsoft.com/office/drawing/2014/main" id="{4844F8D7-2EDC-CDC4-5821-672C9C2FB8EA}"/>
              </a:ext>
            </a:extLst>
          </p:cNvPr>
          <p:cNvSpPr txBox="1"/>
          <p:nvPr/>
        </p:nvSpPr>
        <p:spPr>
          <a:xfrm>
            <a:off x="1066532" y="1756539"/>
            <a:ext cx="10058935" cy="4524315"/>
          </a:xfrm>
          <a:prstGeom prst="rect">
            <a:avLst/>
          </a:prstGeom>
          <a:noFill/>
        </p:spPr>
        <p:txBody>
          <a:bodyPr wrap="square">
            <a:spAutoFit/>
          </a:bodyPr>
          <a:lstStyle/>
          <a:p>
            <a:pPr marL="285750" indent="-285750">
              <a:buSzPct val="115000"/>
              <a:buFont typeface="Wingdings" panose="05000000000000000000" pitchFamily="2" charset="2"/>
              <a:buChar char="ü"/>
            </a:pPr>
            <a:r>
              <a:rPr lang="en-GB" dirty="0">
                <a:sym typeface="Arial"/>
              </a:rPr>
              <a:t>We have sustained our zero 104 week wait position since March 2022</a:t>
            </a:r>
          </a:p>
          <a:p>
            <a:pPr marL="285750" indent="-285750">
              <a:buSzPct val="115000"/>
              <a:buFont typeface="Wingdings" panose="05000000000000000000" pitchFamily="2" charset="2"/>
              <a:buChar char="ü"/>
            </a:pPr>
            <a:endParaRPr lang="en-GB" dirty="0">
              <a:sym typeface="Arial"/>
            </a:endParaRPr>
          </a:p>
          <a:p>
            <a:pPr marL="285750" indent="-285750">
              <a:buSzPct val="115000"/>
              <a:buFont typeface="Wingdings" panose="05000000000000000000" pitchFamily="2" charset="2"/>
              <a:buChar char="ü"/>
            </a:pPr>
            <a:r>
              <a:rPr lang="en-GB" dirty="0">
                <a:sym typeface="Arial"/>
              </a:rPr>
              <a:t>78 weeks has been a massive challenge.  As of end of October we were reporting 47 patients waiting over 78 weeks.  Only 8 of these were capacity breaches, with the others reported as patient choice or clinically complex. </a:t>
            </a:r>
          </a:p>
          <a:p>
            <a:pPr marL="285750" indent="-285750">
              <a:buSzPct val="115000"/>
              <a:buFont typeface="Wingdings" panose="05000000000000000000" pitchFamily="2" charset="2"/>
              <a:buChar char="ü"/>
            </a:pPr>
            <a:endParaRPr lang="en-GB" dirty="0">
              <a:sym typeface="Arial"/>
            </a:endParaRPr>
          </a:p>
          <a:p>
            <a:pPr marL="285750" indent="-285750">
              <a:buSzPct val="115000"/>
              <a:buFont typeface="Wingdings" panose="05000000000000000000" pitchFamily="2" charset="2"/>
              <a:buChar char="ü"/>
            </a:pPr>
            <a:r>
              <a:rPr lang="en-GB" dirty="0">
                <a:sym typeface="Arial"/>
              </a:rPr>
              <a:t>As of end of October 1,132 patients were waiting 65 weeks, with 6,524 needing to be cleared by the end of December deadline.  This number is decreasing week by week, as our clearance rate for 65 weeks remains around 1,400 per week.</a:t>
            </a:r>
          </a:p>
          <a:p>
            <a:pPr marL="285750" indent="-285750">
              <a:buSzPct val="115000"/>
              <a:buFont typeface="Wingdings" panose="05000000000000000000" pitchFamily="2" charset="2"/>
              <a:buChar char="ü"/>
            </a:pPr>
            <a:endParaRPr lang="en-GB" dirty="0">
              <a:sym typeface="Arial"/>
            </a:endParaRPr>
          </a:p>
          <a:p>
            <a:pPr marL="285750" indent="-285750">
              <a:buSzPct val="115000"/>
              <a:buFont typeface="Wingdings" panose="05000000000000000000" pitchFamily="2" charset="2"/>
              <a:buChar char="ü"/>
            </a:pPr>
            <a:r>
              <a:rPr lang="en-GB" dirty="0">
                <a:sym typeface="Arial"/>
              </a:rPr>
              <a:t>We are working on clearing the backlog of 52 week waiters, and have 84,730 to clear before the end of March, and our clearance rate for this cohort is over 6,000 per week.</a:t>
            </a:r>
          </a:p>
          <a:p>
            <a:pPr marL="285750" indent="-285750">
              <a:buSzPct val="115000"/>
              <a:buFont typeface="Wingdings" panose="05000000000000000000" pitchFamily="2" charset="2"/>
              <a:buChar char="ü"/>
            </a:pPr>
            <a:endParaRPr lang="en-GB" dirty="0">
              <a:sym typeface="Arial"/>
            </a:endParaRPr>
          </a:p>
          <a:p>
            <a:pPr marL="285750" indent="-285750">
              <a:buSzPct val="115000"/>
              <a:buFont typeface="Wingdings" panose="05000000000000000000" pitchFamily="2" charset="2"/>
              <a:buChar char="ü"/>
            </a:pPr>
            <a:r>
              <a:rPr lang="en-GB" dirty="0">
                <a:sym typeface="Arial"/>
              </a:rPr>
              <a:t>This time last year our total waiting list was 404,042 patients.  Now it is 382,399, so we are reducing the overall waiting list in real time, despite the growth in referrals, and reducing the waiting list.</a:t>
            </a:r>
          </a:p>
          <a:p>
            <a:pPr>
              <a:buSzPct val="115000"/>
            </a:pPr>
            <a:endParaRPr lang="en-GB" dirty="0">
              <a:sym typeface="Arial"/>
            </a:endParaRPr>
          </a:p>
        </p:txBody>
      </p:sp>
    </p:spTree>
    <p:extLst>
      <p:ext uri="{BB962C8B-B14F-4D97-AF65-F5344CB8AC3E}">
        <p14:creationId xmlns:p14="http://schemas.microsoft.com/office/powerpoint/2010/main" val="1620401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1C61F7-B085-4F67-AC82-9CD0705F4652}"/>
              </a:ext>
            </a:extLst>
          </p:cNvPr>
          <p:cNvSpPr/>
          <p:nvPr/>
        </p:nvSpPr>
        <p:spPr>
          <a:xfrm rot="5400000">
            <a:off x="5798191" y="-5798191"/>
            <a:ext cx="595618" cy="1219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	            And to put this in context, we have one of the biggest challenges in the country</a:t>
            </a:r>
            <a:endPar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84C5425-5EB0-45DE-A293-8ABFA114BBB7}"/>
              </a:ext>
            </a:extLst>
          </p:cNvPr>
          <p:cNvSpPr/>
          <p:nvPr/>
        </p:nvSpPr>
        <p:spPr>
          <a:xfrm>
            <a:off x="8822587" y="820130"/>
            <a:ext cx="3369413" cy="44627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700" b="1" i="0" u="none" strike="noStrike" kern="1200" cap="none" spc="0" normalizeH="0" baseline="0" noProof="0" dirty="0">
              <a:ln>
                <a:noFill/>
              </a:ln>
              <a:solidFill>
                <a:srgbClr val="5B9BD5"/>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100" b="0" i="0" u="none" strike="noStrike" kern="1200" cap="none" spc="0" normalizeH="0" baseline="0" noProof="0" dirty="0">
              <a:ln>
                <a:noFill/>
              </a:ln>
              <a:solidFill>
                <a:srgbClr val="163D5C"/>
              </a:solidFill>
              <a:effectLst/>
              <a:uLnTx/>
              <a:uFillTx/>
              <a:latin typeface="Calibri" panose="020F0502020204030204"/>
              <a:ea typeface="+mn-ea"/>
              <a:cs typeface="Calibri"/>
            </a:endParaRPr>
          </a:p>
        </p:txBody>
      </p:sp>
      <p:pic>
        <p:nvPicPr>
          <p:cNvPr id="3" name="Picture 2">
            <a:extLst>
              <a:ext uri="{FF2B5EF4-FFF2-40B4-BE49-F238E27FC236}">
                <a16:creationId xmlns:a16="http://schemas.microsoft.com/office/drawing/2014/main" id="{DB83F985-494D-396E-0FB8-C0828BAA563E}"/>
              </a:ext>
            </a:extLst>
          </p:cNvPr>
          <p:cNvPicPr>
            <a:picLocks noChangeAspect="1"/>
          </p:cNvPicPr>
          <p:nvPr/>
        </p:nvPicPr>
        <p:blipFill>
          <a:blip r:embed="rId3"/>
          <a:stretch>
            <a:fillRect/>
          </a:stretch>
        </p:blipFill>
        <p:spPr>
          <a:xfrm>
            <a:off x="378603" y="196798"/>
            <a:ext cx="1326957" cy="1360982"/>
          </a:xfrm>
          <a:prstGeom prst="rect">
            <a:avLst/>
          </a:prstGeom>
        </p:spPr>
      </p:pic>
      <p:pic>
        <p:nvPicPr>
          <p:cNvPr id="2" name="Content Placeholder 4">
            <a:extLst>
              <a:ext uri="{FF2B5EF4-FFF2-40B4-BE49-F238E27FC236}">
                <a16:creationId xmlns:a16="http://schemas.microsoft.com/office/drawing/2014/main" id="{7906240C-7F6F-B860-DD98-242B78F541DF}"/>
              </a:ext>
            </a:extLst>
          </p:cNvPr>
          <p:cNvPicPr>
            <a:picLocks noChangeAspect="1"/>
          </p:cNvPicPr>
          <p:nvPr/>
        </p:nvPicPr>
        <p:blipFill rotWithShape="1">
          <a:blip r:embed="rId4"/>
          <a:srcRect l="33188" t="20037" r="38821" b="35337"/>
          <a:stretch/>
        </p:blipFill>
        <p:spPr>
          <a:xfrm>
            <a:off x="580170" y="1648924"/>
            <a:ext cx="11157955" cy="4388946"/>
          </a:xfrm>
          <a:prstGeom prst="rect">
            <a:avLst/>
          </a:prstGeom>
          <a:ln>
            <a:solidFill>
              <a:schemeClr val="tx1"/>
            </a:solidFill>
          </a:ln>
        </p:spPr>
      </p:pic>
    </p:spTree>
    <p:extLst>
      <p:ext uri="{BB962C8B-B14F-4D97-AF65-F5344CB8AC3E}">
        <p14:creationId xmlns:p14="http://schemas.microsoft.com/office/powerpoint/2010/main" val="1931226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2">
            <a:extLst>
              <a:ext uri="{FF2B5EF4-FFF2-40B4-BE49-F238E27FC236}">
                <a16:creationId xmlns:a16="http://schemas.microsoft.com/office/drawing/2014/main" id="{705EC51A-F2CE-7BDD-B004-90301DBA7646}"/>
              </a:ext>
            </a:extLst>
          </p:cNvPr>
          <p:cNvSpPr txBox="1"/>
          <p:nvPr/>
        </p:nvSpPr>
        <p:spPr>
          <a:xfrm>
            <a:off x="134382" y="311346"/>
            <a:ext cx="9845951" cy="523220"/>
          </a:xfrm>
          <a:prstGeom prst="rect">
            <a:avLst/>
          </a:prstGeom>
          <a:noFill/>
          <a:ln cap="flat">
            <a:noFill/>
          </a:ln>
        </p:spPr>
        <p:txBody>
          <a:bodyPr vert="horz" wrap="square" lIns="91440" tIns="45720" rIns="91440" bIns="45720" anchor="t" anchorCtr="0" compatLnSpc="1">
            <a:spAutoFit/>
          </a:bodyPr>
          <a:lstStyle/>
          <a:p>
            <a:pPr marL="0" marR="0" lvl="0" indent="0" algn="l" defTabSz="914445"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2800" b="1" i="0" u="none" strike="noStrike" kern="1200" cap="none" spc="0" normalizeH="0" baseline="0" noProof="0" dirty="0">
                <a:ln>
                  <a:noFill/>
                </a:ln>
                <a:solidFill>
                  <a:srgbClr val="0070C0"/>
                </a:solidFill>
                <a:effectLst/>
                <a:uLnTx/>
                <a:uFillTx/>
                <a:latin typeface="Arial"/>
                <a:ea typeface="+mn-ea"/>
                <a:cs typeface="+mn-cs"/>
              </a:rPr>
              <a:t>Elective Waiting Time Restoration (September)</a:t>
            </a:r>
          </a:p>
        </p:txBody>
      </p:sp>
      <p:pic>
        <p:nvPicPr>
          <p:cNvPr id="3" name="Picture 2">
            <a:extLst>
              <a:ext uri="{FF2B5EF4-FFF2-40B4-BE49-F238E27FC236}">
                <a16:creationId xmlns:a16="http://schemas.microsoft.com/office/drawing/2014/main" id="{B7D049FC-C77D-BDD5-5C3F-E75746615853}"/>
              </a:ext>
            </a:extLst>
          </p:cNvPr>
          <p:cNvPicPr>
            <a:picLocks noChangeAspect="1"/>
          </p:cNvPicPr>
          <p:nvPr/>
        </p:nvPicPr>
        <p:blipFill>
          <a:blip r:embed="rId3"/>
          <a:stretch>
            <a:fillRect/>
          </a:stretch>
        </p:blipFill>
        <p:spPr>
          <a:xfrm>
            <a:off x="1149929" y="1549101"/>
            <a:ext cx="4793359" cy="2291099"/>
          </a:xfrm>
          <a:prstGeom prst="rect">
            <a:avLst/>
          </a:prstGeom>
        </p:spPr>
      </p:pic>
      <p:pic>
        <p:nvPicPr>
          <p:cNvPr id="4" name="Picture 3">
            <a:extLst>
              <a:ext uri="{FF2B5EF4-FFF2-40B4-BE49-F238E27FC236}">
                <a16:creationId xmlns:a16="http://schemas.microsoft.com/office/drawing/2014/main" id="{A29FEEF5-6146-EE3F-7DC9-77BD214F1F7A}"/>
              </a:ext>
            </a:extLst>
          </p:cNvPr>
          <p:cNvPicPr>
            <a:picLocks noChangeAspect="1"/>
          </p:cNvPicPr>
          <p:nvPr/>
        </p:nvPicPr>
        <p:blipFill>
          <a:blip r:embed="rId4"/>
          <a:stretch>
            <a:fillRect/>
          </a:stretch>
        </p:blipFill>
        <p:spPr>
          <a:xfrm>
            <a:off x="1149929" y="3952886"/>
            <a:ext cx="4793359" cy="2169257"/>
          </a:xfrm>
          <a:prstGeom prst="rect">
            <a:avLst/>
          </a:prstGeom>
        </p:spPr>
      </p:pic>
      <p:pic>
        <p:nvPicPr>
          <p:cNvPr id="6" name="Picture 5">
            <a:extLst>
              <a:ext uri="{FF2B5EF4-FFF2-40B4-BE49-F238E27FC236}">
                <a16:creationId xmlns:a16="http://schemas.microsoft.com/office/drawing/2014/main" id="{83822FCD-DECC-E700-23A8-01104413A82A}"/>
              </a:ext>
            </a:extLst>
          </p:cNvPr>
          <p:cNvPicPr>
            <a:picLocks noChangeAspect="1"/>
          </p:cNvPicPr>
          <p:nvPr/>
        </p:nvPicPr>
        <p:blipFill>
          <a:blip r:embed="rId5"/>
          <a:stretch>
            <a:fillRect/>
          </a:stretch>
        </p:blipFill>
        <p:spPr>
          <a:xfrm>
            <a:off x="6095999" y="3952886"/>
            <a:ext cx="4793359" cy="2166224"/>
          </a:xfrm>
          <a:prstGeom prst="rect">
            <a:avLst/>
          </a:prstGeom>
        </p:spPr>
      </p:pic>
      <p:pic>
        <p:nvPicPr>
          <p:cNvPr id="7" name="Picture 6">
            <a:extLst>
              <a:ext uri="{FF2B5EF4-FFF2-40B4-BE49-F238E27FC236}">
                <a16:creationId xmlns:a16="http://schemas.microsoft.com/office/drawing/2014/main" id="{D4FC2881-3756-5E1F-6F69-2E2F9D1EE53E}"/>
              </a:ext>
            </a:extLst>
          </p:cNvPr>
          <p:cNvPicPr>
            <a:picLocks noChangeAspect="1"/>
          </p:cNvPicPr>
          <p:nvPr/>
        </p:nvPicPr>
        <p:blipFill>
          <a:blip r:embed="rId6"/>
          <a:stretch>
            <a:fillRect/>
          </a:stretch>
        </p:blipFill>
        <p:spPr>
          <a:xfrm>
            <a:off x="6096000" y="1549101"/>
            <a:ext cx="4793359" cy="2291099"/>
          </a:xfrm>
          <a:prstGeom prst="rect">
            <a:avLst/>
          </a:prstGeom>
        </p:spPr>
      </p:pic>
      <p:cxnSp>
        <p:nvCxnSpPr>
          <p:cNvPr id="8" name="Straight Connector 7">
            <a:extLst>
              <a:ext uri="{FF2B5EF4-FFF2-40B4-BE49-F238E27FC236}">
                <a16:creationId xmlns:a16="http://schemas.microsoft.com/office/drawing/2014/main" id="{A65985BA-6CC4-CF9D-C11E-D13DF94F5257}"/>
              </a:ext>
            </a:extLst>
          </p:cNvPr>
          <p:cNvCxnSpPr>
            <a:cxnSpLocks/>
          </p:cNvCxnSpPr>
          <p:nvPr/>
        </p:nvCxnSpPr>
        <p:spPr>
          <a:xfrm>
            <a:off x="242447" y="890909"/>
            <a:ext cx="7362456"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4694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1C61F7-B085-4F67-AC82-9CD0705F4652}"/>
              </a:ext>
            </a:extLst>
          </p:cNvPr>
          <p:cNvSpPr/>
          <p:nvPr/>
        </p:nvSpPr>
        <p:spPr>
          <a:xfrm rot="5400000">
            <a:off x="5798191" y="-5798191"/>
            <a:ext cx="595618" cy="1219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		 We are performing well </a:t>
            </a:r>
            <a:r>
              <a:rPr kumimoji="0" lang="en-GB" sz="2400" b="1" i="0" u="none" strike="noStrike" kern="1200" cap="none" spc="0" normalizeH="0" baseline="0" noProof="0" dirty="0" err="1">
                <a:ln>
                  <a:noFill/>
                </a:ln>
                <a:solidFill>
                  <a:prstClr val="white"/>
                </a:solidFill>
                <a:effectLst/>
                <a:uLnTx/>
                <a:uFillTx/>
                <a:latin typeface="Calibri" panose="020F0502020204030204"/>
                <a:ea typeface="+mn-ea"/>
                <a:cs typeface="+mn-cs"/>
              </a:rPr>
              <a:t>agains</a:t>
            </a:r>
            <a:r>
              <a:rPr lang="en-GB" sz="2400" b="1" dirty="0">
                <a:solidFill>
                  <a:prstClr val="white"/>
                </a:solidFill>
                <a:latin typeface="Calibri" panose="020F0502020204030204"/>
              </a:rPr>
              <a:t>t the ERF target of 104.7%</a:t>
            </a:r>
            <a:endPar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257E06F5-477C-4DB5-B572-250D09A2E3F9}"/>
              </a:ext>
            </a:extLst>
          </p:cNvPr>
          <p:cNvSpPr txBox="1">
            <a:spLocks/>
          </p:cNvSpPr>
          <p:nvPr/>
        </p:nvSpPr>
        <p:spPr>
          <a:xfrm>
            <a:off x="1824037" y="1629557"/>
            <a:ext cx="8543925" cy="315910"/>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lang="en-US" sz="2400" kern="1200" dirty="0">
                <a:solidFill>
                  <a:srgbClr val="1F6097"/>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panose="020F0502020204030204"/>
              <a:ea typeface="+mj-ea"/>
              <a:cs typeface="+mj-cs"/>
            </a:endParaRPr>
          </a:p>
        </p:txBody>
      </p:sp>
      <p:sp>
        <p:nvSpPr>
          <p:cNvPr id="42" name="Rectangle 41">
            <a:extLst>
              <a:ext uri="{FF2B5EF4-FFF2-40B4-BE49-F238E27FC236}">
                <a16:creationId xmlns:a16="http://schemas.microsoft.com/office/drawing/2014/main" id="{884C5425-5EB0-45DE-A293-8ABFA114BBB7}"/>
              </a:ext>
            </a:extLst>
          </p:cNvPr>
          <p:cNvSpPr/>
          <p:nvPr/>
        </p:nvSpPr>
        <p:spPr>
          <a:xfrm>
            <a:off x="8822587" y="820130"/>
            <a:ext cx="3369413" cy="44627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700" b="1" i="0" u="none" strike="noStrike" kern="1200" cap="none" spc="0" normalizeH="0" baseline="0" noProof="0" dirty="0">
              <a:ln>
                <a:noFill/>
              </a:ln>
              <a:solidFill>
                <a:srgbClr val="5B9BD5"/>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100" b="0" i="0" u="none" strike="noStrike" kern="1200" cap="none" spc="0" normalizeH="0" baseline="0" noProof="0" dirty="0">
              <a:ln>
                <a:noFill/>
              </a:ln>
              <a:solidFill>
                <a:srgbClr val="163D5C"/>
              </a:solidFill>
              <a:effectLst/>
              <a:uLnTx/>
              <a:uFillTx/>
              <a:latin typeface="Calibri" panose="020F0502020204030204"/>
              <a:ea typeface="+mn-ea"/>
              <a:cs typeface="Calibri"/>
            </a:endParaRPr>
          </a:p>
        </p:txBody>
      </p:sp>
      <p:pic>
        <p:nvPicPr>
          <p:cNvPr id="3" name="Picture 2">
            <a:extLst>
              <a:ext uri="{FF2B5EF4-FFF2-40B4-BE49-F238E27FC236}">
                <a16:creationId xmlns:a16="http://schemas.microsoft.com/office/drawing/2014/main" id="{38B33C5F-B396-7CF0-5753-28AEF7E4075B}"/>
              </a:ext>
            </a:extLst>
          </p:cNvPr>
          <p:cNvPicPr>
            <a:picLocks noChangeAspect="1"/>
          </p:cNvPicPr>
          <p:nvPr/>
        </p:nvPicPr>
        <p:blipFill>
          <a:blip r:embed="rId3"/>
          <a:stretch>
            <a:fillRect/>
          </a:stretch>
        </p:blipFill>
        <p:spPr>
          <a:xfrm>
            <a:off x="378603" y="196798"/>
            <a:ext cx="1326957" cy="1360982"/>
          </a:xfrm>
          <a:prstGeom prst="rect">
            <a:avLst/>
          </a:prstGeom>
        </p:spPr>
      </p:pic>
      <p:sp>
        <p:nvSpPr>
          <p:cNvPr id="13" name="TextBox 12">
            <a:extLst>
              <a:ext uri="{FF2B5EF4-FFF2-40B4-BE49-F238E27FC236}">
                <a16:creationId xmlns:a16="http://schemas.microsoft.com/office/drawing/2014/main" id="{AA212059-1EA2-5B47-1363-BC7451C58F89}"/>
              </a:ext>
            </a:extLst>
          </p:cNvPr>
          <p:cNvSpPr txBox="1"/>
          <p:nvPr/>
        </p:nvSpPr>
        <p:spPr>
          <a:xfrm>
            <a:off x="1806679" y="682374"/>
            <a:ext cx="9989360" cy="646331"/>
          </a:xfrm>
          <a:prstGeom prst="rect">
            <a:avLst/>
          </a:prstGeom>
          <a:noFill/>
        </p:spPr>
        <p:txBody>
          <a:bodyPr wrap="square">
            <a:spAutoFit/>
          </a:bodyPr>
          <a:lstStyle/>
          <a:p>
            <a:r>
              <a:rPr lang="en-GB" dirty="0"/>
              <a:t>The Elective Recovery Fund (ERF) was set up to fund additional activity in restoring waiting lists.  Each system has a target based on comparison with the 19/20 baseline.  For us the target is 104.7%.</a:t>
            </a:r>
          </a:p>
        </p:txBody>
      </p:sp>
      <p:pic>
        <p:nvPicPr>
          <p:cNvPr id="4" name="Picture 3">
            <a:extLst>
              <a:ext uri="{FF2B5EF4-FFF2-40B4-BE49-F238E27FC236}">
                <a16:creationId xmlns:a16="http://schemas.microsoft.com/office/drawing/2014/main" id="{A96FA2E6-FBF4-8414-FB55-0886B5F98464}"/>
              </a:ext>
            </a:extLst>
          </p:cNvPr>
          <p:cNvPicPr>
            <a:picLocks noChangeAspect="1"/>
          </p:cNvPicPr>
          <p:nvPr/>
        </p:nvPicPr>
        <p:blipFill rotWithShape="1">
          <a:blip r:embed="rId4"/>
          <a:srcRect l="7376" t="53977" r="7510" b="13103"/>
          <a:stretch/>
        </p:blipFill>
        <p:spPr>
          <a:xfrm>
            <a:off x="618008" y="2943183"/>
            <a:ext cx="11339556" cy="2741097"/>
          </a:xfrm>
          <a:prstGeom prst="rect">
            <a:avLst/>
          </a:prstGeom>
        </p:spPr>
      </p:pic>
      <p:sp>
        <p:nvSpPr>
          <p:cNvPr id="7" name="TextBox 6">
            <a:extLst>
              <a:ext uri="{FF2B5EF4-FFF2-40B4-BE49-F238E27FC236}">
                <a16:creationId xmlns:a16="http://schemas.microsoft.com/office/drawing/2014/main" id="{A62C26D5-0A36-7524-C283-6AE97F47E699}"/>
              </a:ext>
            </a:extLst>
          </p:cNvPr>
          <p:cNvSpPr txBox="1"/>
          <p:nvPr/>
        </p:nvSpPr>
        <p:spPr>
          <a:xfrm>
            <a:off x="707565" y="2196814"/>
            <a:ext cx="11160443" cy="646331"/>
          </a:xfrm>
          <a:prstGeom prst="rect">
            <a:avLst/>
          </a:prstGeom>
          <a:noFill/>
        </p:spPr>
        <p:txBody>
          <a:bodyPr wrap="square">
            <a:spAutoFit/>
          </a:bodyPr>
          <a:lstStyle/>
          <a:p>
            <a:pPr algn="ctr"/>
            <a:r>
              <a:rPr lang="en-GB" dirty="0"/>
              <a:t>These indicative figures show we have achieved over 104.7% consistently.</a:t>
            </a:r>
          </a:p>
          <a:p>
            <a:pPr algn="ctr"/>
            <a:r>
              <a:rPr lang="en-GB" dirty="0"/>
              <a:t>The published figures which include any adjustments and additions are usually higher</a:t>
            </a:r>
          </a:p>
        </p:txBody>
      </p:sp>
    </p:spTree>
    <p:extLst>
      <p:ext uri="{BB962C8B-B14F-4D97-AF65-F5344CB8AC3E}">
        <p14:creationId xmlns:p14="http://schemas.microsoft.com/office/powerpoint/2010/main" val="1588283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1C61F7-B085-4F67-AC82-9CD0705F4652}"/>
              </a:ext>
            </a:extLst>
          </p:cNvPr>
          <p:cNvSpPr/>
          <p:nvPr/>
        </p:nvSpPr>
        <p:spPr>
          <a:xfrm rot="5400000">
            <a:off x="5798191" y="-5798191"/>
            <a:ext cx="595618" cy="1219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prstClr val="white"/>
                </a:solidFill>
                <a:latin typeface="Calibri" panose="020F0502020204030204"/>
              </a:rPr>
              <a:t>	           We are achieving the 80% theatre utilisation target, and still have opportunities…</a:t>
            </a:r>
            <a:endPar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3B6B1338-A27B-AF83-62CC-9C138850419E}"/>
              </a:ext>
            </a:extLst>
          </p:cNvPr>
          <p:cNvPicPr>
            <a:picLocks noChangeAspect="1"/>
          </p:cNvPicPr>
          <p:nvPr/>
        </p:nvPicPr>
        <p:blipFill>
          <a:blip r:embed="rId3"/>
          <a:stretch>
            <a:fillRect/>
          </a:stretch>
        </p:blipFill>
        <p:spPr>
          <a:xfrm>
            <a:off x="378603" y="196798"/>
            <a:ext cx="1326957" cy="1360982"/>
          </a:xfrm>
          <a:prstGeom prst="rect">
            <a:avLst/>
          </a:prstGeom>
        </p:spPr>
      </p:pic>
      <p:pic>
        <p:nvPicPr>
          <p:cNvPr id="2" name="Picture 1">
            <a:extLst>
              <a:ext uri="{FF2B5EF4-FFF2-40B4-BE49-F238E27FC236}">
                <a16:creationId xmlns:a16="http://schemas.microsoft.com/office/drawing/2014/main" id="{D66064FF-E7E9-38D6-CA3C-8E40695F6900}"/>
              </a:ext>
            </a:extLst>
          </p:cNvPr>
          <p:cNvPicPr>
            <a:picLocks noChangeAspect="1"/>
          </p:cNvPicPr>
          <p:nvPr/>
        </p:nvPicPr>
        <p:blipFill rotWithShape="1">
          <a:blip r:embed="rId4"/>
          <a:srcRect l="6629" t="35742" r="6326" b="9916"/>
          <a:stretch/>
        </p:blipFill>
        <p:spPr>
          <a:xfrm>
            <a:off x="765324" y="1681533"/>
            <a:ext cx="10787296" cy="4209042"/>
          </a:xfrm>
          <a:prstGeom prst="rect">
            <a:avLst/>
          </a:prstGeom>
          <a:solidFill>
            <a:schemeClr val="tx1"/>
          </a:solidFill>
          <a:ln>
            <a:solidFill>
              <a:schemeClr val="tx1"/>
            </a:solidFill>
          </a:ln>
        </p:spPr>
      </p:pic>
      <p:sp>
        <p:nvSpPr>
          <p:cNvPr id="6" name="TextBox 5">
            <a:extLst>
              <a:ext uri="{FF2B5EF4-FFF2-40B4-BE49-F238E27FC236}">
                <a16:creationId xmlns:a16="http://schemas.microsoft.com/office/drawing/2014/main" id="{0ECA6871-EAFD-7E5D-0BE1-05594D2C57B5}"/>
              </a:ext>
            </a:extLst>
          </p:cNvPr>
          <p:cNvSpPr txBox="1"/>
          <p:nvPr/>
        </p:nvSpPr>
        <p:spPr>
          <a:xfrm>
            <a:off x="1904474" y="820328"/>
            <a:ext cx="10064433" cy="646331"/>
          </a:xfrm>
          <a:prstGeom prst="rect">
            <a:avLst/>
          </a:prstGeom>
          <a:noFill/>
        </p:spPr>
        <p:txBody>
          <a:bodyPr wrap="square">
            <a:spAutoFit/>
          </a:bodyPr>
          <a:lstStyle/>
          <a:p>
            <a:pPr algn="ctr"/>
            <a:r>
              <a:rPr lang="en-GB" dirty="0"/>
              <a:t>When you look over time you can see that since November 2022 when we launched our theatre productivity programme we have improved our trend consistently.  </a:t>
            </a:r>
          </a:p>
        </p:txBody>
      </p:sp>
      <p:sp>
        <p:nvSpPr>
          <p:cNvPr id="7" name="TextBox 6">
            <a:extLst>
              <a:ext uri="{FF2B5EF4-FFF2-40B4-BE49-F238E27FC236}">
                <a16:creationId xmlns:a16="http://schemas.microsoft.com/office/drawing/2014/main" id="{360C2D53-8243-C7AF-E1C3-B3DC5C8B353D}"/>
              </a:ext>
            </a:extLst>
          </p:cNvPr>
          <p:cNvSpPr txBox="1"/>
          <p:nvPr/>
        </p:nvSpPr>
        <p:spPr>
          <a:xfrm>
            <a:off x="177203" y="6014328"/>
            <a:ext cx="11791704" cy="369332"/>
          </a:xfrm>
          <a:prstGeom prst="rect">
            <a:avLst/>
          </a:prstGeom>
          <a:noFill/>
        </p:spPr>
        <p:txBody>
          <a:bodyPr wrap="square">
            <a:spAutoFit/>
          </a:bodyPr>
          <a:lstStyle/>
          <a:p>
            <a:pPr algn="ctr"/>
            <a:r>
              <a:rPr lang="en-GB" dirty="0"/>
              <a:t>Our uncapped utilisation is meeting the target at around 83%, which includes overruns and early starts.</a:t>
            </a:r>
          </a:p>
        </p:txBody>
      </p:sp>
    </p:spTree>
    <p:extLst>
      <p:ext uri="{BB962C8B-B14F-4D97-AF65-F5344CB8AC3E}">
        <p14:creationId xmlns:p14="http://schemas.microsoft.com/office/powerpoint/2010/main" val="381168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1C61F7-B085-4F67-AC82-9CD0705F4652}"/>
              </a:ext>
            </a:extLst>
          </p:cNvPr>
          <p:cNvSpPr/>
          <p:nvPr/>
        </p:nvSpPr>
        <p:spPr>
          <a:xfrm rot="5400000">
            <a:off x="5798191" y="-5798191"/>
            <a:ext cx="595618" cy="1219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prstClr val="white"/>
                </a:solidFill>
                <a:latin typeface="Calibri" panose="020F0502020204030204"/>
              </a:rPr>
              <a:t>	           </a:t>
            </a: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We have</a:t>
            </a:r>
            <a:r>
              <a:rPr kumimoji="0" lang="en-GB" sz="2400" b="1" i="0" u="none" strike="noStrike" kern="1200" cap="none" spc="0" normalizeH="0" noProof="0" dirty="0">
                <a:ln>
                  <a:noFill/>
                </a:ln>
                <a:solidFill>
                  <a:prstClr val="white"/>
                </a:solidFill>
                <a:effectLst/>
                <a:uLnTx/>
                <a:uFillTx/>
                <a:latin typeface="Calibri" panose="020F0502020204030204"/>
                <a:ea typeface="+mn-ea"/>
                <a:cs typeface="+mn-cs"/>
              </a:rPr>
              <a:t> </a:t>
            </a:r>
            <a:r>
              <a:rPr lang="en-GB" sz="2400" b="1" dirty="0">
                <a:solidFill>
                  <a:prstClr val="white"/>
                </a:solidFill>
                <a:latin typeface="Calibri" panose="020F0502020204030204"/>
              </a:rPr>
              <a:t>also pe</a:t>
            </a:r>
            <a:r>
              <a:rPr kumimoji="0" lang="en-GB" sz="2400" b="1" i="0" u="none" strike="noStrike" kern="1200" cap="none" spc="0" normalizeH="0" baseline="0" noProof="0" dirty="0" err="1">
                <a:ln>
                  <a:noFill/>
                </a:ln>
                <a:solidFill>
                  <a:prstClr val="white"/>
                </a:solidFill>
                <a:effectLst/>
                <a:uLnTx/>
                <a:uFillTx/>
                <a:latin typeface="Calibri" panose="020F0502020204030204"/>
                <a:ea typeface="+mn-ea"/>
                <a:cs typeface="+mn-cs"/>
              </a:rPr>
              <a:t>rform</a:t>
            </a:r>
            <a:r>
              <a:rPr lang="en-GB" sz="2400" b="1" dirty="0">
                <a:solidFill>
                  <a:prstClr val="white"/>
                </a:solidFill>
                <a:latin typeface="Calibri" panose="020F0502020204030204"/>
              </a:rPr>
              <a:t>ed </a:t>
            </a: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well against some of</a:t>
            </a:r>
            <a:r>
              <a:rPr kumimoji="0" lang="en-GB" sz="2400" b="1" i="0" u="none" strike="noStrike" kern="1200" cap="none" spc="0" normalizeH="0" noProof="0" dirty="0">
                <a:ln>
                  <a:noFill/>
                </a:ln>
                <a:solidFill>
                  <a:prstClr val="white"/>
                </a:solidFill>
                <a:effectLst/>
                <a:uLnTx/>
                <a:uFillTx/>
                <a:latin typeface="Calibri" panose="020F0502020204030204"/>
                <a:ea typeface="+mn-ea"/>
                <a:cs typeface="+mn-cs"/>
              </a:rPr>
              <a:t> the other productivity metrics</a:t>
            </a:r>
            <a:endPar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3B6B1338-A27B-AF83-62CC-9C138850419E}"/>
              </a:ext>
            </a:extLst>
          </p:cNvPr>
          <p:cNvPicPr>
            <a:picLocks noChangeAspect="1"/>
          </p:cNvPicPr>
          <p:nvPr/>
        </p:nvPicPr>
        <p:blipFill>
          <a:blip r:embed="rId3"/>
          <a:stretch>
            <a:fillRect/>
          </a:stretch>
        </p:blipFill>
        <p:spPr>
          <a:xfrm>
            <a:off x="378603" y="196798"/>
            <a:ext cx="1326957" cy="1360982"/>
          </a:xfrm>
          <a:prstGeom prst="rect">
            <a:avLst/>
          </a:prstGeom>
        </p:spPr>
      </p:pic>
      <p:sp>
        <p:nvSpPr>
          <p:cNvPr id="6" name="TextBox 5">
            <a:extLst>
              <a:ext uri="{FF2B5EF4-FFF2-40B4-BE49-F238E27FC236}">
                <a16:creationId xmlns:a16="http://schemas.microsoft.com/office/drawing/2014/main" id="{0ECA6871-EAFD-7E5D-0BE1-05594D2C57B5}"/>
              </a:ext>
            </a:extLst>
          </p:cNvPr>
          <p:cNvSpPr txBox="1"/>
          <p:nvPr/>
        </p:nvSpPr>
        <p:spPr>
          <a:xfrm>
            <a:off x="1904474" y="820328"/>
            <a:ext cx="10064433" cy="646331"/>
          </a:xfrm>
          <a:prstGeom prst="rect">
            <a:avLst/>
          </a:prstGeom>
          <a:noFill/>
        </p:spPr>
        <p:txBody>
          <a:bodyPr wrap="square">
            <a:spAutoFit/>
          </a:bodyPr>
          <a:lstStyle/>
          <a:p>
            <a:r>
              <a:rPr lang="en-GB" dirty="0"/>
              <a:t>There are several metrics where we perform well, and in some, we are leading the way.  For example % day cases, cases in valid elective sessions, and BADS inpatients converted to day cases.</a:t>
            </a:r>
          </a:p>
        </p:txBody>
      </p:sp>
      <p:pic>
        <p:nvPicPr>
          <p:cNvPr id="15" name="Picture 14" descr="A graph showing the number of people in the united states&#10;&#10;Description automatically generated">
            <a:extLst>
              <a:ext uri="{FF2B5EF4-FFF2-40B4-BE49-F238E27FC236}">
                <a16:creationId xmlns:a16="http://schemas.microsoft.com/office/drawing/2014/main" id="{F23CAC47-8DB5-B97E-7206-44F03D83DCA2}"/>
              </a:ext>
            </a:extLst>
          </p:cNvPr>
          <p:cNvPicPr>
            <a:picLocks noChangeAspect="1"/>
          </p:cNvPicPr>
          <p:nvPr/>
        </p:nvPicPr>
        <p:blipFill rotWithShape="1">
          <a:blip r:embed="rId4">
            <a:extLst>
              <a:ext uri="{28A0092B-C50C-407E-A947-70E740481C1C}">
                <a14:useLocalDpi xmlns:a14="http://schemas.microsoft.com/office/drawing/2010/main" val="0"/>
              </a:ext>
            </a:extLst>
          </a:blip>
          <a:srcRect b="25548"/>
          <a:stretch/>
        </p:blipFill>
        <p:spPr>
          <a:xfrm>
            <a:off x="722644" y="1811507"/>
            <a:ext cx="6158779" cy="3056885"/>
          </a:xfrm>
          <a:prstGeom prst="rect">
            <a:avLst/>
          </a:prstGeom>
          <a:ln>
            <a:solidFill>
              <a:schemeClr val="tx1"/>
            </a:solidFill>
          </a:ln>
        </p:spPr>
      </p:pic>
      <p:pic>
        <p:nvPicPr>
          <p:cNvPr id="7" name="Picture 6" descr="A graph showing the number of cases in an electrical session&#10;&#10;Description automatically generated">
            <a:extLst>
              <a:ext uri="{FF2B5EF4-FFF2-40B4-BE49-F238E27FC236}">
                <a16:creationId xmlns:a16="http://schemas.microsoft.com/office/drawing/2014/main" id="{09790A3F-AA13-C430-F46C-EA1E68852570}"/>
              </a:ext>
            </a:extLst>
          </p:cNvPr>
          <p:cNvPicPr>
            <a:picLocks noChangeAspect="1"/>
          </p:cNvPicPr>
          <p:nvPr/>
        </p:nvPicPr>
        <p:blipFill rotWithShape="1">
          <a:blip r:embed="rId5">
            <a:extLst>
              <a:ext uri="{28A0092B-C50C-407E-A947-70E740481C1C}">
                <a14:useLocalDpi xmlns:a14="http://schemas.microsoft.com/office/drawing/2010/main" val="0"/>
              </a:ext>
            </a:extLst>
          </a:blip>
          <a:srcRect b="21266"/>
          <a:stretch/>
        </p:blipFill>
        <p:spPr>
          <a:xfrm>
            <a:off x="6001090" y="3562538"/>
            <a:ext cx="5468266" cy="3119162"/>
          </a:xfrm>
          <a:prstGeom prst="rect">
            <a:avLst/>
          </a:prstGeom>
          <a:ln>
            <a:solidFill>
              <a:schemeClr val="tx1"/>
            </a:solidFill>
          </a:ln>
        </p:spPr>
      </p:pic>
    </p:spTree>
    <p:extLst>
      <p:ext uri="{BB962C8B-B14F-4D97-AF65-F5344CB8AC3E}">
        <p14:creationId xmlns:p14="http://schemas.microsoft.com/office/powerpoint/2010/main" val="237398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DV_TOP" val="99.875"/>
  <p:tag name="ADV_LEFT" val="21.5"/>
  <p:tag name="ADV_HEIGHT" val="192.75"/>
  <p:tag name="ADV_WIDTH" val="362.875"/>
</p:tagLst>
</file>

<file path=ppt/tags/tag2.xml><?xml version="1.0" encoding="utf-8"?>
<p:tagLst xmlns:a="http://schemas.openxmlformats.org/drawingml/2006/main" xmlns:r="http://schemas.openxmlformats.org/officeDocument/2006/relationships" xmlns:p="http://schemas.openxmlformats.org/presentationml/2006/main">
  <p:tag name="ADV_TOP" val="99.875"/>
  <p:tag name="ADV_LEFT" val="21.5"/>
  <p:tag name="ADV_HEIGHT" val="192.75"/>
  <p:tag name="ADV_WIDTH" val="362.875"/>
</p:tagLst>
</file>

<file path=ppt/tags/tag3.xml><?xml version="1.0" encoding="utf-8"?>
<p:tagLst xmlns:a="http://schemas.openxmlformats.org/drawingml/2006/main" xmlns:r="http://schemas.openxmlformats.org/officeDocument/2006/relationships" xmlns:p="http://schemas.openxmlformats.org/presentationml/2006/main">
  <p:tag name="ADV_TOP" val="99.875"/>
  <p:tag name="ADV_LEFT" val="21.5"/>
  <p:tag name="ADV_HEIGHT" val="192.75"/>
  <p:tag name="ADV_WIDTH" val="362.875"/>
</p:tagLst>
</file>

<file path=ppt/theme/theme1.xml><?xml version="1.0" encoding="utf-8"?>
<a:theme xmlns:a="http://schemas.openxmlformats.org/drawingml/2006/main" name="1_Simple Light">
  <a:themeElements>
    <a:clrScheme name="HCP new">
      <a:dk1>
        <a:srgbClr val="000000"/>
      </a:dk1>
      <a:lt1>
        <a:srgbClr val="FFFFFF"/>
      </a:lt1>
      <a:dk2>
        <a:srgbClr val="000000"/>
      </a:dk2>
      <a:lt2>
        <a:srgbClr val="EEEEEE"/>
      </a:lt2>
      <a:accent1>
        <a:srgbClr val="5C2684"/>
      </a:accent1>
      <a:accent2>
        <a:srgbClr val="00A7B5"/>
      </a:accent2>
      <a:accent3>
        <a:srgbClr val="E5087E"/>
      </a:accent3>
      <a:accent4>
        <a:srgbClr val="575C5C"/>
      </a:accent4>
      <a:accent5>
        <a:srgbClr val="82B970"/>
      </a:accent5>
      <a:accent6>
        <a:srgbClr val="F59D35"/>
      </a:accent6>
      <a:hlink>
        <a:srgbClr val="0097A7"/>
      </a:hlink>
      <a:folHlink>
        <a:srgbClr val="00206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 HCP Powerpoint template" id="{DEC9FC85-EA7C-4B09-8FB4-234C6F2F3DF8}" vid="{71AC0F85-19E6-44D6-B239-89284BFCA137}"/>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15209D2BF66584EB2D4CB44FA1E4547" ma:contentTypeVersion="11" ma:contentTypeDescription="Create a new document." ma:contentTypeScope="" ma:versionID="24a4ed232accd6a8dba96561e57ea04e">
  <xsd:schema xmlns:xsd="http://www.w3.org/2001/XMLSchema" xmlns:xs="http://www.w3.org/2001/XMLSchema" xmlns:p="http://schemas.microsoft.com/office/2006/metadata/properties" xmlns:ns3="8e462363-10c4-4e35-acd2-9cdc96407ae4" xmlns:ns4="5dcaf0f4-4cc4-4f03-b80b-65eac9f249ed" targetNamespace="http://schemas.microsoft.com/office/2006/metadata/properties" ma:root="true" ma:fieldsID="768a74a208ed3f7d8c306b02fce8cba1" ns3:_="" ns4:_="">
    <xsd:import namespace="8e462363-10c4-4e35-acd2-9cdc96407ae4"/>
    <xsd:import namespace="5dcaf0f4-4cc4-4f03-b80b-65eac9f249e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462363-10c4-4e35-acd2-9cdc96407a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caf0f4-4cc4-4f03-b80b-65eac9f249e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FDFEE3F-2FE5-4C81-8358-0E7FCCE028AC}">
  <ds:schemaRefs>
    <ds:schemaRef ds:uri="http://schemas.microsoft.com/sharepoint/v3/contenttype/forms"/>
  </ds:schemaRefs>
</ds:datastoreItem>
</file>

<file path=customXml/itemProps2.xml><?xml version="1.0" encoding="utf-8"?>
<ds:datastoreItem xmlns:ds="http://schemas.openxmlformats.org/officeDocument/2006/customXml" ds:itemID="{5F8DF716-68B7-418B-B501-6C0EE22E6D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462363-10c4-4e35-acd2-9cdc96407ae4"/>
    <ds:schemaRef ds:uri="5dcaf0f4-4cc4-4f03-b80b-65eac9f249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C5BE2F-68F5-46B3-BF98-9DD7BF8174F8}">
  <ds:schemaRefs>
    <ds:schemaRef ds:uri="http://purl.org/dc/terms/"/>
    <ds:schemaRef ds:uri="http://schemas.openxmlformats.org/package/2006/metadata/core-properties"/>
    <ds:schemaRef ds:uri="http://schemas.microsoft.com/office/2006/documentManagement/types"/>
    <ds:schemaRef ds:uri="8e462363-10c4-4e35-acd2-9cdc96407ae4"/>
    <ds:schemaRef ds:uri="http://purl.org/dc/elements/1.1/"/>
    <ds:schemaRef ds:uri="http://schemas.microsoft.com/office/2006/metadata/properties"/>
    <ds:schemaRef ds:uri="5dcaf0f4-4cc4-4f03-b80b-65eac9f249ed"/>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20590</TotalTime>
  <Words>1288</Words>
  <Application>Microsoft Office PowerPoint</Application>
  <PresentationFormat>Widescreen</PresentationFormat>
  <Paragraphs>140</Paragraphs>
  <Slides>15</Slides>
  <Notes>15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15</vt:i4>
      </vt:variant>
    </vt:vector>
  </HeadingPairs>
  <TitlesOfParts>
    <vt:vector size="27" baseType="lpstr">
      <vt:lpstr>Arial</vt:lpstr>
      <vt:lpstr>Book Antiqua</vt:lpstr>
      <vt:lpstr>Calibri</vt:lpstr>
      <vt:lpstr>Calibri Light</vt:lpstr>
      <vt:lpstr>Franklin Gothic</vt:lpstr>
      <vt:lpstr>Franklin Gothic Book</vt:lpstr>
      <vt:lpstr>Symbol</vt:lpstr>
      <vt:lpstr>Times New Roman</vt:lpstr>
      <vt:lpstr>Wingdings</vt:lpstr>
      <vt:lpstr>1_Simple Light</vt:lpstr>
      <vt:lpstr>1_Office Theme</vt:lpstr>
      <vt:lpstr>title slide</vt:lpstr>
      <vt:lpstr>Elective Recovery  CMAST Programme Update Mid Year – Annual Plan Delivery  26th October 2024   </vt:lpstr>
      <vt:lpstr>Elective Recovery Annual Plan Goals</vt:lpstr>
      <vt:lpstr>We have managed a comprehensive programme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Alec Schofield</dc:creator>
  <cp:lastModifiedBy>Jenny Briggs</cp:lastModifiedBy>
  <cp:revision>208</cp:revision>
  <dcterms:created xsi:type="dcterms:W3CDTF">2022-05-30T10:22:31Z</dcterms:created>
  <dcterms:modified xsi:type="dcterms:W3CDTF">2024-12-16T16:20:29Z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0x010100315209D2BF66584EB2D4CB44FA1E4547</vt:lpwstr>
  </property>
  <property fmtid="{D5CDD505-2E9C-101B-9397-08002B2CF9AE}" pid="3" name="MediaServiceImageTags">
    <vt:lpwstr/>
  </property>
  <property fmtid="{D5CDD505-2E9C-101B-9397-08002B2CF9AE}" pid="4" name="MSIP_Label_defa4170-0d19-0005-0004-bc88714345d2_Enabled">
    <vt:lpwstr>true</vt:lpwstr>
  </property>
  <property fmtid="{D5CDD505-2E9C-101B-9397-08002B2CF9AE}" pid="5" name="MSIP_Label_defa4170-0d19-0005-0004-bc88714345d2_SetDate">
    <vt:lpwstr>2023-10-05T08:37:40Z</vt:lpwstr>
  </property>
  <property fmtid="{D5CDD505-2E9C-101B-9397-08002B2CF9AE}" pid="6" name="MSIP_Label_defa4170-0d19-0005-0004-bc88714345d2_Method">
    <vt:lpwstr>Standard</vt:lpwstr>
  </property>
  <property fmtid="{D5CDD505-2E9C-101B-9397-08002B2CF9AE}" pid="7" name="MSIP_Label_defa4170-0d19-0005-0004-bc88714345d2_Name">
    <vt:lpwstr>defa4170-0d19-0005-0004-bc88714345d2</vt:lpwstr>
  </property>
  <property fmtid="{D5CDD505-2E9C-101B-9397-08002B2CF9AE}" pid="8" name="MSIP_Label_defa4170-0d19-0005-0004-bc88714345d2_SiteId">
    <vt:lpwstr>fa308aa5-7f36-475e-8c69-a40290198ca6</vt:lpwstr>
  </property>
  <property fmtid="{D5CDD505-2E9C-101B-9397-08002B2CF9AE}" pid="9" name="MSIP_Label_defa4170-0d19-0005-0004-bc88714345d2_ActionId">
    <vt:lpwstr>19f40b39-02de-4aae-950c-215e64583704</vt:lpwstr>
  </property>
  <property fmtid="{D5CDD505-2E9C-101B-9397-08002B2CF9AE}" pid="10" name="MSIP_Label_defa4170-0d19-0005-0004-bc88714345d2_ContentBits">
    <vt:lpwstr>0</vt:lpwstr>
  </property>
</Properties>
</file>